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8" r:id="rId6"/>
    <p:sldMasterId id="2147483664" r:id="rId7"/>
    <p:sldMasterId id="2147483683" r:id="rId8"/>
  </p:sldMasterIdLst>
  <p:notesMasterIdLst>
    <p:notesMasterId r:id="rId23"/>
  </p:notesMasterIdLst>
  <p:sldIdLst>
    <p:sldId id="256" r:id="rId9"/>
    <p:sldId id="276" r:id="rId10"/>
    <p:sldId id="278" r:id="rId11"/>
    <p:sldId id="277" r:id="rId12"/>
    <p:sldId id="280" r:id="rId13"/>
    <p:sldId id="279" r:id="rId14"/>
    <p:sldId id="284" r:id="rId15"/>
    <p:sldId id="285" r:id="rId16"/>
    <p:sldId id="286" r:id="rId17"/>
    <p:sldId id="287" r:id="rId18"/>
    <p:sldId id="290" r:id="rId19"/>
    <p:sldId id="291" r:id="rId20"/>
    <p:sldId id="29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948"/>
    <a:srgbClr val="000000"/>
    <a:srgbClr val="2C5985"/>
    <a:srgbClr val="848484"/>
    <a:srgbClr val="5B8FCB"/>
    <a:srgbClr val="E6E7E8"/>
    <a:srgbClr val="DCDDDE"/>
    <a:srgbClr val="EE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9" autoAdjust="0"/>
    <p:restoredTop sz="94660"/>
  </p:normalViewPr>
  <p:slideViewPr>
    <p:cSldViewPr snapToGrid="0">
      <p:cViewPr>
        <p:scale>
          <a:sx n="94" d="100"/>
          <a:sy n="94" d="100"/>
        </p:scale>
        <p:origin x="-76" y="-165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Sheet6!$B$1</c:f>
              <c:strCache>
                <c:ptCount val="1"/>
                <c:pt idx="0">
                  <c:v>Water Usage (million liters)</c:v>
                </c:pt>
              </c:strCache>
            </c:strRef>
          </c:tx>
          <c:spPr>
            <a:solidFill>
              <a:schemeClr val="accent1"/>
            </a:solidFill>
            <a:ln>
              <a:noFill/>
            </a:ln>
            <a:effectLst/>
          </c:spPr>
          <c:invertIfNegative val="0"/>
          <c:cat>
            <c:numRef>
              <c:f>Sheet6!$A$2:$A$11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Sheet6!$B$2:$B$11</c:f>
            </c:numRef>
          </c:val>
          <c:extLst xmlns:c16r2="http://schemas.microsoft.com/office/drawing/2015/06/chart">
            <c:ext xmlns:c16="http://schemas.microsoft.com/office/drawing/2014/chart" uri="{C3380CC4-5D6E-409C-BE32-E72D297353CC}">
              <c16:uniqueId val="{00000000-0362-4950-8F4D-78A00DD34CB8}"/>
            </c:ext>
          </c:extLst>
        </c:ser>
        <c:ser>
          <c:idx val="1"/>
          <c:order val="1"/>
          <c:tx>
            <c:strRef>
              <c:f>Sheet6!$C$1</c:f>
              <c:strCache>
                <c:ptCount val="1"/>
                <c:pt idx="0">
                  <c:v>Water Usage (million liters)</c:v>
                </c:pt>
              </c:strCache>
            </c:strRef>
          </c:tx>
          <c:spPr>
            <a:solidFill>
              <a:schemeClr val="accent1">
                <a:lumMod val="60000"/>
                <a:lumOff val="40000"/>
              </a:schemeClr>
            </a:solidFill>
            <a:ln>
              <a:noFill/>
            </a:ln>
            <a:effectLst/>
          </c:spPr>
          <c:invertIfNegative val="0"/>
          <c:cat>
            <c:numRef>
              <c:f>Sheet6!$A$2:$A$11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Sheet6!$C$2:$C$11</c:f>
              <c:numCache>
                <c:formatCode>#,##0</c:formatCode>
                <c:ptCount val="10"/>
                <c:pt idx="0">
                  <c:v>7552.4425099999999</c:v>
                </c:pt>
                <c:pt idx="1">
                  <c:v>8614.3174220000001</c:v>
                </c:pt>
                <c:pt idx="2">
                  <c:v>8645.4887039999994</c:v>
                </c:pt>
                <c:pt idx="3">
                  <c:v>8675.1545559999995</c:v>
                </c:pt>
                <c:pt idx="4">
                  <c:v>9322.1294600000001</c:v>
                </c:pt>
                <c:pt idx="5">
                  <c:v>8773.9694770000006</c:v>
                </c:pt>
                <c:pt idx="6">
                  <c:v>12031.597479720002</c:v>
                </c:pt>
                <c:pt idx="7">
                  <c:v>11822.827615120001</c:v>
                </c:pt>
                <c:pt idx="8">
                  <c:v>12169.049481350001</c:v>
                </c:pt>
                <c:pt idx="9">
                  <c:v>12450.621459391507</c:v>
                </c:pt>
              </c:numCache>
            </c:numRef>
          </c:val>
          <c:extLst xmlns:c16r2="http://schemas.microsoft.com/office/drawing/2015/06/chart">
            <c:ext xmlns:c16="http://schemas.microsoft.com/office/drawing/2014/chart" uri="{C3380CC4-5D6E-409C-BE32-E72D297353CC}">
              <c16:uniqueId val="{00000001-0362-4950-8F4D-78A00DD34CB8}"/>
            </c:ext>
          </c:extLst>
        </c:ser>
        <c:ser>
          <c:idx val="2"/>
          <c:order val="2"/>
          <c:tx>
            <c:strRef>
              <c:f>Sheet6!$G$1</c:f>
              <c:strCache>
                <c:ptCount val="1"/>
                <c:pt idx="0">
                  <c:v>Recycle Water (million liters)</c:v>
                </c:pt>
              </c:strCache>
            </c:strRef>
          </c:tx>
          <c:spPr>
            <a:solidFill>
              <a:srgbClr val="92D050"/>
            </a:solidFill>
            <a:ln>
              <a:noFill/>
            </a:ln>
            <a:effectLst/>
          </c:spPr>
          <c:invertIfNegative val="0"/>
          <c:val>
            <c:numRef>
              <c:f>Sheet6!$G$2:$G$11</c:f>
              <c:numCache>
                <c:formatCode>#,##0</c:formatCode>
                <c:ptCount val="10"/>
                <c:pt idx="0">
                  <c:v>3828.648295</c:v>
                </c:pt>
                <c:pt idx="1">
                  <c:v>4416.4078045854549</c:v>
                </c:pt>
                <c:pt idx="2">
                  <c:v>2789.539499</c:v>
                </c:pt>
                <c:pt idx="3">
                  <c:v>2785.0081043671198</c:v>
                </c:pt>
                <c:pt idx="4">
                  <c:v>3362.7217039195971</c:v>
                </c:pt>
                <c:pt idx="5">
                  <c:v>4115.1131922966879</c:v>
                </c:pt>
                <c:pt idx="6">
                  <c:v>4868.8729965534585</c:v>
                </c:pt>
                <c:pt idx="7">
                  <c:v>5448.1394739442558</c:v>
                </c:pt>
                <c:pt idx="8">
                  <c:v>5330.6838229503692</c:v>
                </c:pt>
                <c:pt idx="9">
                  <c:v>5458.9979861140737</c:v>
                </c:pt>
              </c:numCache>
            </c:numRef>
          </c:val>
          <c:extLst xmlns:c16r2="http://schemas.microsoft.com/office/drawing/2015/06/chart">
            <c:ext xmlns:c16="http://schemas.microsoft.com/office/drawing/2014/chart" uri="{C3380CC4-5D6E-409C-BE32-E72D297353CC}">
              <c16:uniqueId val="{00000002-0362-4950-8F4D-78A00DD34CB8}"/>
            </c:ext>
          </c:extLst>
        </c:ser>
        <c:dLbls>
          <c:showLegendKey val="0"/>
          <c:showVal val="0"/>
          <c:showCatName val="0"/>
          <c:showSerName val="0"/>
          <c:showPercent val="0"/>
          <c:showBubbleSize val="0"/>
        </c:dLbls>
        <c:gapWidth val="219"/>
        <c:overlap val="-27"/>
        <c:axId val="150408576"/>
        <c:axId val="150414464"/>
      </c:barChart>
      <c:lineChart>
        <c:grouping val="standard"/>
        <c:varyColors val="0"/>
        <c:ser>
          <c:idx val="3"/>
          <c:order val="3"/>
          <c:tx>
            <c:strRef>
              <c:f>Sheet6!$E$1</c:f>
              <c:strCache>
                <c:ptCount val="1"/>
                <c:pt idx="0">
                  <c:v>Water Cost ($K)</c:v>
                </c:pt>
              </c:strCache>
            </c:strRef>
          </c:tx>
          <c:spPr>
            <a:ln w="28575" cap="rnd">
              <a:solidFill>
                <a:schemeClr val="accent5">
                  <a:lumMod val="60000"/>
                  <a:lumOff val="40000"/>
                </a:schemeClr>
              </a:solidFill>
              <a:round/>
            </a:ln>
            <a:effectLst/>
          </c:spPr>
          <c:marker>
            <c:symbol val="none"/>
          </c:marker>
          <c:val>
            <c:numRef>
              <c:f>Sheet6!$E$2:$E$11</c:f>
              <c:numCache>
                <c:formatCode>#,##0</c:formatCode>
                <c:ptCount val="10"/>
                <c:pt idx="0">
                  <c:v>11474.706447445793</c:v>
                </c:pt>
                <c:pt idx="1">
                  <c:v>12393.292952583291</c:v>
                </c:pt>
                <c:pt idx="2">
                  <c:v>9199.103692882476</c:v>
                </c:pt>
                <c:pt idx="3">
                  <c:v>8501.8684226893656</c:v>
                </c:pt>
                <c:pt idx="4">
                  <c:v>9327.6587569078292</c:v>
                </c:pt>
                <c:pt idx="5">
                  <c:v>9092.9189258484294</c:v>
                </c:pt>
                <c:pt idx="6">
                  <c:v>11309.760788325644</c:v>
                </c:pt>
                <c:pt idx="7">
                  <c:v>11440.93579434051</c:v>
                </c:pt>
                <c:pt idx="8">
                  <c:v>11848.747553471001</c:v>
                </c:pt>
                <c:pt idx="9">
                  <c:v>17342.395285712315</c:v>
                </c:pt>
              </c:numCache>
            </c:numRef>
          </c:val>
          <c:smooth val="0"/>
          <c:extLst xmlns:c16r2="http://schemas.microsoft.com/office/drawing/2015/06/chart">
            <c:ext xmlns:c16="http://schemas.microsoft.com/office/drawing/2014/chart" uri="{C3380CC4-5D6E-409C-BE32-E72D297353CC}">
              <c16:uniqueId val="{00000003-0362-4950-8F4D-78A00DD34CB8}"/>
            </c:ext>
          </c:extLst>
        </c:ser>
        <c:dLbls>
          <c:showLegendKey val="0"/>
          <c:showVal val="0"/>
          <c:showCatName val="0"/>
          <c:showSerName val="0"/>
          <c:showPercent val="0"/>
          <c:showBubbleSize val="0"/>
        </c:dLbls>
        <c:marker val="1"/>
        <c:smooth val="0"/>
        <c:axId val="150430080"/>
        <c:axId val="150416000"/>
      </c:lineChart>
      <c:catAx>
        <c:axId val="1504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14464"/>
        <c:crosses val="autoZero"/>
        <c:auto val="1"/>
        <c:lblAlgn val="ctr"/>
        <c:lblOffset val="100"/>
        <c:noMultiLvlLbl val="0"/>
      </c:catAx>
      <c:valAx>
        <c:axId val="15041446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08576"/>
        <c:crosses val="autoZero"/>
        <c:crossBetween val="between"/>
      </c:valAx>
      <c:valAx>
        <c:axId val="150416000"/>
        <c:scaling>
          <c:orientation val="minMax"/>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30080"/>
        <c:crosses val="max"/>
        <c:crossBetween val="between"/>
      </c:valAx>
      <c:catAx>
        <c:axId val="150430080"/>
        <c:scaling>
          <c:orientation val="minMax"/>
        </c:scaling>
        <c:delete val="1"/>
        <c:axPos val="b"/>
        <c:majorTickMark val="out"/>
        <c:minorTickMark val="none"/>
        <c:tickLblPos val="nextTo"/>
        <c:crossAx val="1504160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Sheet6!$I$1</c:f>
              <c:strCache>
                <c:ptCount val="1"/>
                <c:pt idx="0">
                  <c:v>Conservation Savings ($K)</c:v>
                </c:pt>
              </c:strCache>
            </c:strRef>
          </c:tx>
          <c:spPr>
            <a:solidFill>
              <a:srgbClr val="92D050"/>
            </a:solidFill>
            <a:ln>
              <a:noFill/>
            </a:ln>
            <a:effectLst/>
          </c:spPr>
          <c:invertIfNegative val="0"/>
          <c:cat>
            <c:numRef>
              <c:f>Sheet6!$A$2:$A$11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Sheet6!$I$2:$I$11</c:f>
              <c:numCache>
                <c:formatCode>#,##0</c:formatCode>
                <c:ptCount val="10"/>
                <c:pt idx="0">
                  <c:v>1658.674</c:v>
                </c:pt>
                <c:pt idx="1">
                  <c:v>561.46900000000005</c:v>
                </c:pt>
                <c:pt idx="2">
                  <c:v>888.16800000000001</c:v>
                </c:pt>
                <c:pt idx="3">
                  <c:v>356.05799999999999</c:v>
                </c:pt>
                <c:pt idx="4">
                  <c:v>1613.635</c:v>
                </c:pt>
                <c:pt idx="5">
                  <c:v>2028.83</c:v>
                </c:pt>
                <c:pt idx="6">
                  <c:v>604.79200000000003</c:v>
                </c:pt>
                <c:pt idx="7">
                  <c:v>513.82799999999997</c:v>
                </c:pt>
                <c:pt idx="8">
                  <c:v>516.68799999999999</c:v>
                </c:pt>
                <c:pt idx="9">
                  <c:v>201.54599999999999</c:v>
                </c:pt>
              </c:numCache>
            </c:numRef>
          </c:val>
          <c:extLst xmlns:c16r2="http://schemas.microsoft.com/office/drawing/2015/06/chart">
            <c:ext xmlns:c16="http://schemas.microsoft.com/office/drawing/2014/chart" uri="{C3380CC4-5D6E-409C-BE32-E72D297353CC}">
              <c16:uniqueId val="{00000000-83B1-43B9-8942-D3CEEEF567F1}"/>
            </c:ext>
          </c:extLst>
        </c:ser>
        <c:dLbls>
          <c:showLegendKey val="0"/>
          <c:showVal val="0"/>
          <c:showCatName val="0"/>
          <c:showSerName val="0"/>
          <c:showPercent val="0"/>
          <c:showBubbleSize val="0"/>
        </c:dLbls>
        <c:gapWidth val="219"/>
        <c:overlap val="-27"/>
        <c:axId val="150267008"/>
        <c:axId val="150268544"/>
      </c:barChart>
      <c:catAx>
        <c:axId val="1502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68544"/>
        <c:crosses val="autoZero"/>
        <c:auto val="1"/>
        <c:lblAlgn val="ctr"/>
        <c:lblOffset val="100"/>
        <c:noMultiLvlLbl val="0"/>
      </c:catAx>
      <c:valAx>
        <c:axId val="15026854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6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BDAE0-77C0-42B1-94D3-35088368D802}" type="doc">
      <dgm:prSet loTypeId="urn:microsoft.com/office/officeart/2005/8/layout/bList2#1" loCatId="list" qsTypeId="urn:microsoft.com/office/officeart/2005/8/quickstyle/3d1" qsCatId="3D" csTypeId="urn:microsoft.com/office/officeart/2005/8/colors/accent1_2" csCatId="accent1" phldr="1"/>
      <dgm:spPr/>
    </dgm:pt>
    <dgm:pt modelId="{4733C72F-CDAD-48B3-85CA-119C47BAE374}">
      <dgm:prSet phldrT="[Text]" custT="1">
        <dgm:style>
          <a:lnRef idx="0">
            <a:schemeClr val="accent4"/>
          </a:lnRef>
          <a:fillRef idx="3">
            <a:schemeClr val="accent4"/>
          </a:fillRef>
          <a:effectRef idx="3">
            <a:schemeClr val="accent4"/>
          </a:effectRef>
          <a:fontRef idx="minor">
            <a:schemeClr val="lt1"/>
          </a:fontRef>
        </dgm:style>
      </dgm:prSet>
      <dgm:spPr>
        <a:solidFill>
          <a:srgbClr val="800000"/>
        </a:solidFill>
        <a:ln/>
      </dgm:spPr>
      <dgm:t>
        <a:bodyPr/>
        <a:lstStyle/>
        <a:p>
          <a:r>
            <a:rPr lang="en-US" sz="2800" dirty="0">
              <a:latin typeface="+mn-lt"/>
            </a:rPr>
            <a:t>Scale</a:t>
          </a:r>
        </a:p>
      </dgm:t>
    </dgm:pt>
    <dgm:pt modelId="{310A8C7F-95A3-451E-9A74-A43B45E8C18E}" type="parTrans" cxnId="{FB3ADA3F-D5BD-4A08-AC05-7FA77561E96C}">
      <dgm:prSet/>
      <dgm:spPr/>
      <dgm:t>
        <a:bodyPr/>
        <a:lstStyle/>
        <a:p>
          <a:endParaRPr lang="en-US"/>
        </a:p>
      </dgm:t>
    </dgm:pt>
    <dgm:pt modelId="{36E5B11B-B8C5-48C4-A296-46E1D8655637}" type="sibTrans" cxnId="{FB3ADA3F-D5BD-4A08-AC05-7FA77561E96C}">
      <dgm:prSet/>
      <dgm:spPr/>
      <dgm:t>
        <a:bodyPr/>
        <a:lstStyle/>
        <a:p>
          <a:endParaRPr lang="en-US"/>
        </a:p>
      </dgm:t>
    </dgm:pt>
    <dgm:pt modelId="{33E89060-7474-4553-87F4-0CE8401F7CEA}">
      <dgm:prSet phldrT="[Tex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dirty="0">
              <a:latin typeface="+mn-lt"/>
            </a:rPr>
            <a:t>Favorable </a:t>
          </a:r>
          <a:br>
            <a:rPr lang="en-US" sz="1600" dirty="0">
              <a:latin typeface="+mn-lt"/>
            </a:rPr>
          </a:br>
          <a:r>
            <a:rPr lang="en-US" sz="1600" dirty="0">
              <a:latin typeface="+mn-lt"/>
            </a:rPr>
            <a:t>End-markets</a:t>
          </a:r>
        </a:p>
      </dgm:t>
    </dgm:pt>
    <dgm:pt modelId="{0459064B-997E-40AA-8A79-42B12CA3D9D3}" type="parTrans" cxnId="{6EF90E02-201F-423C-B3F8-813118B25D01}">
      <dgm:prSet/>
      <dgm:spPr/>
      <dgm:t>
        <a:bodyPr/>
        <a:lstStyle/>
        <a:p>
          <a:endParaRPr lang="en-US"/>
        </a:p>
      </dgm:t>
    </dgm:pt>
    <dgm:pt modelId="{C0C3A325-BE8D-43B9-B8A4-66BEE6903D73}" type="sibTrans" cxnId="{6EF90E02-201F-423C-B3F8-813118B25D01}">
      <dgm:prSet/>
      <dgm:spPr/>
      <dgm:t>
        <a:bodyPr/>
        <a:lstStyle/>
        <a:p>
          <a:endParaRPr lang="en-US"/>
        </a:p>
      </dgm:t>
    </dgm:pt>
    <dgm:pt modelId="{0A8374AB-4293-446E-98A3-E75E6A4E8501}">
      <dgm:prSet phldrT="[Text]" custT="1">
        <dgm:style>
          <a:lnRef idx="0">
            <a:schemeClr val="accent2"/>
          </a:lnRef>
          <a:fillRef idx="3">
            <a:schemeClr val="accent2"/>
          </a:fillRef>
          <a:effectRef idx="3">
            <a:schemeClr val="accent2"/>
          </a:effectRef>
          <a:fontRef idx="minor">
            <a:schemeClr val="lt1"/>
          </a:fontRef>
        </dgm:style>
      </dgm:prSet>
      <dgm:spPr>
        <a:solidFill>
          <a:srgbClr val="002060"/>
        </a:solidFill>
        <a:ln/>
      </dgm:spPr>
      <dgm:t>
        <a:bodyPr/>
        <a:lstStyle/>
        <a:p>
          <a:r>
            <a:rPr lang="en-US" sz="1200" dirty="0">
              <a:latin typeface="+mn-lt"/>
            </a:rPr>
            <a:t>Broad Product &amp; Technology Portfolio</a:t>
          </a:r>
        </a:p>
      </dgm:t>
    </dgm:pt>
    <dgm:pt modelId="{72153BA1-08CA-4E0D-8323-A2310EA62978}" type="parTrans" cxnId="{9E44AC8B-C30B-4845-A383-369F7D821700}">
      <dgm:prSet/>
      <dgm:spPr/>
      <dgm:t>
        <a:bodyPr/>
        <a:lstStyle/>
        <a:p>
          <a:endParaRPr lang="en-US"/>
        </a:p>
      </dgm:t>
    </dgm:pt>
    <dgm:pt modelId="{6B401CF2-CD40-4F43-AAAF-ADC82A41341F}" type="sibTrans" cxnId="{9E44AC8B-C30B-4845-A383-369F7D821700}">
      <dgm:prSet/>
      <dgm:spPr/>
      <dgm:t>
        <a:bodyPr/>
        <a:lstStyle/>
        <a:p>
          <a:endParaRPr lang="en-US"/>
        </a:p>
      </dgm:t>
    </dgm:pt>
    <dgm:pt modelId="{C9043CCC-0A28-47F9-B8CA-5047BBA35D90}">
      <dgm:prSet custT="1"/>
      <dgm:spPr/>
      <dgm:t>
        <a:bodyPr/>
        <a:lstStyle/>
        <a:p>
          <a:pPr>
            <a:spcAft>
              <a:spcPts val="600"/>
            </a:spcAft>
          </a:pPr>
          <a:r>
            <a:rPr lang="en-US" altLang="en-US" sz="1200" dirty="0">
              <a:solidFill>
                <a:schemeClr val="bg2">
                  <a:lumMod val="10000"/>
                </a:schemeClr>
              </a:solidFill>
              <a:latin typeface="+mn-lt"/>
            </a:rPr>
            <a:t>Automotive</a:t>
          </a:r>
          <a:endParaRPr lang="en-US" sz="1200" dirty="0">
            <a:solidFill>
              <a:schemeClr val="bg2">
                <a:lumMod val="10000"/>
              </a:schemeClr>
            </a:solidFill>
            <a:latin typeface="+mn-lt"/>
          </a:endParaRPr>
        </a:p>
      </dgm:t>
    </dgm:pt>
    <dgm:pt modelId="{E0EA3366-ED52-43FB-888B-F5B96781DA54}" type="parTrans" cxnId="{40685FB3-379E-4B9A-B7C2-8BD164E0F740}">
      <dgm:prSet/>
      <dgm:spPr/>
      <dgm:t>
        <a:bodyPr/>
        <a:lstStyle/>
        <a:p>
          <a:endParaRPr lang="en-US"/>
        </a:p>
      </dgm:t>
    </dgm:pt>
    <dgm:pt modelId="{B319CD77-C1A9-4BF2-9872-7241C13A1C70}" type="sibTrans" cxnId="{40685FB3-379E-4B9A-B7C2-8BD164E0F740}">
      <dgm:prSet/>
      <dgm:spPr/>
      <dgm:t>
        <a:bodyPr/>
        <a:lstStyle/>
        <a:p>
          <a:endParaRPr lang="en-US"/>
        </a:p>
      </dgm:t>
    </dgm:pt>
    <dgm:pt modelId="{A27CA6C8-A5E2-4761-9655-2AAA255F3AA6}">
      <dgm:prSet custT="1"/>
      <dgm:spPr/>
      <dgm:t>
        <a:bodyPr/>
        <a:lstStyle/>
        <a:p>
          <a:pPr>
            <a:spcAft>
              <a:spcPts val="600"/>
            </a:spcAft>
          </a:pPr>
          <a:r>
            <a:rPr lang="en-US" altLang="en-US" sz="1200" dirty="0">
              <a:solidFill>
                <a:schemeClr val="bg2">
                  <a:lumMod val="10000"/>
                </a:schemeClr>
              </a:solidFill>
              <a:latin typeface="+mn-lt"/>
            </a:rPr>
            <a:t>Industrial</a:t>
          </a:r>
        </a:p>
      </dgm:t>
    </dgm:pt>
    <dgm:pt modelId="{AC756D54-91E6-4C3D-9444-DDAA83DB0556}" type="parTrans" cxnId="{F77CAE12-307C-4FAA-B0D5-ACE30183A787}">
      <dgm:prSet/>
      <dgm:spPr/>
      <dgm:t>
        <a:bodyPr/>
        <a:lstStyle/>
        <a:p>
          <a:endParaRPr lang="en-US"/>
        </a:p>
      </dgm:t>
    </dgm:pt>
    <dgm:pt modelId="{5C8B32AE-4636-4699-8BEA-571B0F62B866}" type="sibTrans" cxnId="{F77CAE12-307C-4FAA-B0D5-ACE30183A787}">
      <dgm:prSet/>
      <dgm:spPr/>
      <dgm:t>
        <a:bodyPr/>
        <a:lstStyle/>
        <a:p>
          <a:endParaRPr lang="en-US"/>
        </a:p>
      </dgm:t>
    </dgm:pt>
    <dgm:pt modelId="{A97E118B-0367-4940-AF33-D0B4546F5436}">
      <dgm:prSet custT="1"/>
      <dgm:spPr/>
      <dgm:t>
        <a:bodyPr/>
        <a:lstStyle/>
        <a:p>
          <a:pPr>
            <a:spcAft>
              <a:spcPts val="600"/>
            </a:spcAft>
          </a:pPr>
          <a:r>
            <a:rPr lang="en-US" altLang="en-US" sz="1200" dirty="0">
              <a:solidFill>
                <a:schemeClr val="bg2">
                  <a:lumMod val="10000"/>
                </a:schemeClr>
              </a:solidFill>
              <a:latin typeface="+mn-lt"/>
            </a:rPr>
            <a:t>Cloud Power</a:t>
          </a:r>
        </a:p>
      </dgm:t>
    </dgm:pt>
    <dgm:pt modelId="{2E87C8FC-0EEA-4804-BAE9-9EC257EEAE32}" type="parTrans" cxnId="{95725FE6-3836-4805-B90E-C4C650CFBF18}">
      <dgm:prSet/>
      <dgm:spPr/>
      <dgm:t>
        <a:bodyPr/>
        <a:lstStyle/>
        <a:p>
          <a:endParaRPr lang="en-US"/>
        </a:p>
      </dgm:t>
    </dgm:pt>
    <dgm:pt modelId="{8FA32E96-1ABC-4B16-8B48-628AE55606D4}" type="sibTrans" cxnId="{95725FE6-3836-4805-B90E-C4C650CFBF18}">
      <dgm:prSet/>
      <dgm:spPr/>
      <dgm:t>
        <a:bodyPr/>
        <a:lstStyle/>
        <a:p>
          <a:endParaRPr lang="en-US"/>
        </a:p>
      </dgm:t>
    </dgm:pt>
    <dgm:pt modelId="{1D3BA3AD-FBD5-4AB9-B03E-F4F1441041EC}">
      <dgm:prSet custT="1"/>
      <dgm:spPr/>
      <dgm:t>
        <a:bodyPr/>
        <a:lstStyle/>
        <a:p>
          <a:r>
            <a:rPr lang="en-US" sz="1200" dirty="0">
              <a:solidFill>
                <a:schemeClr val="bg2">
                  <a:lumMod val="10000"/>
                </a:schemeClr>
              </a:solidFill>
              <a:latin typeface="+mn-lt"/>
            </a:rPr>
            <a:t>High Performance Analog and Mixed-Signal</a:t>
          </a:r>
        </a:p>
      </dgm:t>
    </dgm:pt>
    <dgm:pt modelId="{E90411C8-1699-4BF0-92D1-13D9FC8241F1}" type="parTrans" cxnId="{AAC79F36-690C-4527-9188-2B09AA2B83BA}">
      <dgm:prSet/>
      <dgm:spPr/>
      <dgm:t>
        <a:bodyPr/>
        <a:lstStyle/>
        <a:p>
          <a:endParaRPr lang="en-US"/>
        </a:p>
      </dgm:t>
    </dgm:pt>
    <dgm:pt modelId="{76FDA145-F3A3-46D7-BFB8-3EC52B8F9CBB}" type="sibTrans" cxnId="{AAC79F36-690C-4527-9188-2B09AA2B83BA}">
      <dgm:prSet/>
      <dgm:spPr/>
      <dgm:t>
        <a:bodyPr/>
        <a:lstStyle/>
        <a:p>
          <a:endParaRPr lang="en-US"/>
        </a:p>
      </dgm:t>
    </dgm:pt>
    <dgm:pt modelId="{B0B7C90A-AAF3-4813-A94C-8622A5D79A96}">
      <dgm:prSet custT="1"/>
      <dgm:spPr/>
      <dgm:t>
        <a:bodyPr/>
        <a:lstStyle/>
        <a:p>
          <a:endParaRPr lang="en-US" altLang="en-US" sz="1200" dirty="0">
            <a:solidFill>
              <a:schemeClr val="bg2">
                <a:lumMod val="10000"/>
              </a:schemeClr>
            </a:solidFill>
            <a:latin typeface="+mn-lt"/>
          </a:endParaRPr>
        </a:p>
      </dgm:t>
    </dgm:pt>
    <dgm:pt modelId="{C8F55DD0-2329-4969-8AA2-35530DEEB321}" type="parTrans" cxnId="{A77A269D-12B7-49F8-B251-5B2AACE45478}">
      <dgm:prSet/>
      <dgm:spPr/>
      <dgm:t>
        <a:bodyPr/>
        <a:lstStyle/>
        <a:p>
          <a:endParaRPr lang="en-US"/>
        </a:p>
      </dgm:t>
    </dgm:pt>
    <dgm:pt modelId="{41B819B2-D56B-4A36-95A6-01644106AF73}" type="sibTrans" cxnId="{A77A269D-12B7-49F8-B251-5B2AACE45478}">
      <dgm:prSet/>
      <dgm:spPr/>
      <dgm:t>
        <a:bodyPr/>
        <a:lstStyle/>
        <a:p>
          <a:endParaRPr lang="en-US"/>
        </a:p>
      </dgm:t>
    </dgm:pt>
    <dgm:pt modelId="{42C13370-765F-4AA7-955D-8B4998FC3E94}">
      <dgm:prSet custT="1"/>
      <dgm:spPr/>
      <dgm:t>
        <a:bodyPr/>
        <a:lstStyle/>
        <a:p>
          <a:r>
            <a:rPr lang="en-US" altLang="en-US" sz="1200" dirty="0">
              <a:solidFill>
                <a:schemeClr val="bg2">
                  <a:lumMod val="10000"/>
                </a:schemeClr>
              </a:solidFill>
              <a:latin typeface="+mn-lt"/>
            </a:rPr>
            <a:t>Sensors</a:t>
          </a:r>
        </a:p>
      </dgm:t>
    </dgm:pt>
    <dgm:pt modelId="{007E99A8-FF07-465B-A09D-917439E202BB}" type="parTrans" cxnId="{77C4B18A-FFFF-4008-9ED7-48123AD820EA}">
      <dgm:prSet/>
      <dgm:spPr/>
      <dgm:t>
        <a:bodyPr/>
        <a:lstStyle/>
        <a:p>
          <a:endParaRPr lang="en-US"/>
        </a:p>
      </dgm:t>
    </dgm:pt>
    <dgm:pt modelId="{74B5F5B7-6326-4465-82F5-3645F555E564}" type="sibTrans" cxnId="{77C4B18A-FFFF-4008-9ED7-48123AD820EA}">
      <dgm:prSet/>
      <dgm:spPr/>
      <dgm:t>
        <a:bodyPr/>
        <a:lstStyle/>
        <a:p>
          <a:endParaRPr lang="en-US"/>
        </a:p>
      </dgm:t>
    </dgm:pt>
    <dgm:pt modelId="{F79DC9CD-1486-475C-A4AB-D17737496C2E}">
      <dgm:prSet custT="1"/>
      <dgm:spPr/>
      <dgm:t>
        <a:bodyPr/>
        <a:lstStyle/>
        <a:p>
          <a:endParaRPr lang="en-US" altLang="en-US" sz="1200" dirty="0">
            <a:solidFill>
              <a:schemeClr val="bg2">
                <a:lumMod val="10000"/>
              </a:schemeClr>
            </a:solidFill>
            <a:latin typeface="+mn-lt"/>
          </a:endParaRPr>
        </a:p>
      </dgm:t>
    </dgm:pt>
    <dgm:pt modelId="{965DBDB9-BB78-4315-856C-9429F23DC096}" type="parTrans" cxnId="{9831BAD9-CB93-4B91-B306-3B3CA20A4191}">
      <dgm:prSet/>
      <dgm:spPr/>
      <dgm:t>
        <a:bodyPr/>
        <a:lstStyle/>
        <a:p>
          <a:endParaRPr lang="en-US"/>
        </a:p>
      </dgm:t>
    </dgm:pt>
    <dgm:pt modelId="{4F5F3583-72FB-4CE6-97C7-273C390B2E3D}" type="sibTrans" cxnId="{9831BAD9-CB93-4B91-B306-3B3CA20A4191}">
      <dgm:prSet/>
      <dgm:spPr/>
      <dgm:t>
        <a:bodyPr/>
        <a:lstStyle/>
        <a:p>
          <a:endParaRPr lang="en-US"/>
        </a:p>
      </dgm:t>
    </dgm:pt>
    <dgm:pt modelId="{2A1ABA87-D81E-4CEB-9323-9246140341C7}">
      <dgm:prSet custT="1"/>
      <dgm:spPr/>
      <dgm:t>
        <a:bodyPr/>
        <a:lstStyle/>
        <a:p>
          <a:r>
            <a:rPr lang="en-US" altLang="en-US" sz="1200" dirty="0">
              <a:solidFill>
                <a:schemeClr val="bg2">
                  <a:lumMod val="10000"/>
                </a:schemeClr>
              </a:solidFill>
              <a:latin typeface="+mn-lt"/>
            </a:rPr>
            <a:t>Power Solutions</a:t>
          </a:r>
        </a:p>
      </dgm:t>
    </dgm:pt>
    <dgm:pt modelId="{451B936A-C768-4D5D-9F25-76BEFC61EC9D}" type="parTrans" cxnId="{1E6C1EA6-A4F9-465F-B671-52C8DEF27EF7}">
      <dgm:prSet/>
      <dgm:spPr/>
      <dgm:t>
        <a:bodyPr/>
        <a:lstStyle/>
        <a:p>
          <a:endParaRPr lang="en-US"/>
        </a:p>
      </dgm:t>
    </dgm:pt>
    <dgm:pt modelId="{BC04C496-2F73-4FBC-AFAA-3B77E7806197}" type="sibTrans" cxnId="{1E6C1EA6-A4F9-465F-B671-52C8DEF27EF7}">
      <dgm:prSet/>
      <dgm:spPr/>
      <dgm:t>
        <a:bodyPr/>
        <a:lstStyle/>
        <a:p>
          <a:endParaRPr lang="en-US"/>
        </a:p>
      </dgm:t>
    </dgm:pt>
    <dgm:pt modelId="{0E6DB482-28DE-4C08-8A9A-715979F69150}">
      <dgm:prSet custT="1"/>
      <dgm:spPr/>
      <dgm:t>
        <a:bodyPr/>
        <a:lstStyle/>
        <a:p>
          <a:r>
            <a:rPr lang="en-US" altLang="en-US" sz="1200" dirty="0">
              <a:solidFill>
                <a:schemeClr val="bg2">
                  <a:lumMod val="10000"/>
                </a:schemeClr>
              </a:solidFill>
              <a:latin typeface="+mn-lt"/>
            </a:rPr>
            <a:t>Formidable Scale with ~$5.9B in revenue</a:t>
          </a:r>
          <a:r>
            <a:rPr lang="en-US" altLang="en-US" sz="1200" baseline="30000" dirty="0">
              <a:solidFill>
                <a:schemeClr val="bg2">
                  <a:lumMod val="10000"/>
                </a:schemeClr>
              </a:solidFill>
              <a:latin typeface="+mn-lt"/>
            </a:rPr>
            <a:t>1</a:t>
          </a:r>
          <a:r>
            <a:rPr lang="en-US" altLang="en-US" sz="1200" dirty="0">
              <a:solidFill>
                <a:schemeClr val="bg2">
                  <a:lumMod val="10000"/>
                </a:schemeClr>
              </a:solidFill>
              <a:latin typeface="+mn-lt"/>
            </a:rPr>
            <a:t/>
          </a:r>
          <a:br>
            <a:rPr lang="en-US" altLang="en-US" sz="1200" dirty="0">
              <a:solidFill>
                <a:schemeClr val="bg2">
                  <a:lumMod val="10000"/>
                </a:schemeClr>
              </a:solidFill>
              <a:latin typeface="+mn-lt"/>
            </a:rPr>
          </a:br>
          <a:endParaRPr lang="en-US" sz="1200" dirty="0">
            <a:solidFill>
              <a:schemeClr val="bg2">
                <a:lumMod val="10000"/>
              </a:schemeClr>
            </a:solidFill>
            <a:latin typeface="+mn-lt"/>
          </a:endParaRPr>
        </a:p>
      </dgm:t>
    </dgm:pt>
    <dgm:pt modelId="{3BEDABC7-00C9-4551-82BC-17DB6469BD86}" type="parTrans" cxnId="{780438F9-94BC-42DA-9A1A-3D59EB390C11}">
      <dgm:prSet/>
      <dgm:spPr/>
      <dgm:t>
        <a:bodyPr/>
        <a:lstStyle/>
        <a:p>
          <a:endParaRPr lang="en-US"/>
        </a:p>
      </dgm:t>
    </dgm:pt>
    <dgm:pt modelId="{640BBDEE-FECC-4D9C-A215-97EA31B2523E}" type="sibTrans" cxnId="{780438F9-94BC-42DA-9A1A-3D59EB390C11}">
      <dgm:prSet/>
      <dgm:spPr/>
      <dgm:t>
        <a:bodyPr/>
        <a:lstStyle/>
        <a:p>
          <a:endParaRPr lang="en-US"/>
        </a:p>
      </dgm:t>
    </dgm:pt>
    <dgm:pt modelId="{043527CF-B5FD-459B-8231-6C51012CE5AF}">
      <dgm:prSet custT="1"/>
      <dgm:spPr/>
      <dgm:t>
        <a:bodyPr/>
        <a:lstStyle/>
        <a:p>
          <a:r>
            <a:rPr lang="en-US" altLang="en-US" sz="1200" dirty="0">
              <a:solidFill>
                <a:schemeClr val="bg2">
                  <a:lumMod val="10000"/>
                </a:schemeClr>
              </a:solidFill>
              <a:latin typeface="+mn-lt"/>
            </a:rPr>
            <a:t>&gt;1.5B Units/Week</a:t>
          </a:r>
          <a:r>
            <a:rPr lang="en-US" altLang="en-US" sz="1200" baseline="30000" dirty="0">
              <a:solidFill>
                <a:schemeClr val="bg2">
                  <a:lumMod val="10000"/>
                </a:schemeClr>
              </a:solidFill>
              <a:latin typeface="+mn-lt"/>
            </a:rPr>
            <a:t>2</a:t>
          </a:r>
          <a:endParaRPr lang="en-US" altLang="en-US" sz="1200" dirty="0">
            <a:solidFill>
              <a:schemeClr val="bg2">
                <a:lumMod val="10000"/>
              </a:schemeClr>
            </a:solidFill>
            <a:latin typeface="+mn-lt"/>
          </a:endParaRPr>
        </a:p>
      </dgm:t>
    </dgm:pt>
    <dgm:pt modelId="{1CF19068-9578-418D-86B5-5432A4CA63F9}" type="parTrans" cxnId="{96AC4DA9-89DB-4D28-BDC4-2BD48D8BB6A7}">
      <dgm:prSet/>
      <dgm:spPr/>
      <dgm:t>
        <a:bodyPr/>
        <a:lstStyle/>
        <a:p>
          <a:endParaRPr lang="en-US"/>
        </a:p>
      </dgm:t>
    </dgm:pt>
    <dgm:pt modelId="{74ADF5AE-38B4-4A2A-9977-CEC9CE1E2812}" type="sibTrans" cxnId="{96AC4DA9-89DB-4D28-BDC4-2BD48D8BB6A7}">
      <dgm:prSet/>
      <dgm:spPr/>
      <dgm:t>
        <a:bodyPr/>
        <a:lstStyle/>
        <a:p>
          <a:endParaRPr lang="en-US"/>
        </a:p>
      </dgm:t>
    </dgm:pt>
    <dgm:pt modelId="{979E1284-0935-480F-A246-58C9DE5C26AD}">
      <dgm:prSet custT="1"/>
      <dgm:spPr/>
      <dgm:t>
        <a:bodyPr/>
        <a:lstStyle/>
        <a:p>
          <a:endParaRPr lang="en-US" altLang="en-US" sz="1200" dirty="0">
            <a:solidFill>
              <a:schemeClr val="bg2">
                <a:lumMod val="10000"/>
              </a:schemeClr>
            </a:solidFill>
            <a:latin typeface="+mn-lt"/>
          </a:endParaRPr>
        </a:p>
      </dgm:t>
    </dgm:pt>
    <dgm:pt modelId="{CF577F5B-1116-44C5-B944-06F38DB2228B}" type="parTrans" cxnId="{0DBB8110-DF87-440E-8FB0-F6858184847B}">
      <dgm:prSet/>
      <dgm:spPr/>
      <dgm:t>
        <a:bodyPr/>
        <a:lstStyle/>
        <a:p>
          <a:endParaRPr lang="en-US"/>
        </a:p>
      </dgm:t>
    </dgm:pt>
    <dgm:pt modelId="{FA1050DC-DEF2-4615-A971-D2FFF928F79C}" type="sibTrans" cxnId="{0DBB8110-DF87-440E-8FB0-F6858184847B}">
      <dgm:prSet/>
      <dgm:spPr/>
      <dgm:t>
        <a:bodyPr/>
        <a:lstStyle/>
        <a:p>
          <a:endParaRPr lang="en-US"/>
        </a:p>
      </dgm:t>
    </dgm:pt>
    <dgm:pt modelId="{B7335C30-658E-4D83-A7F5-FF8AF4B9AA1D}">
      <dgm:prSet custT="1"/>
      <dgm:spPr/>
      <dgm:t>
        <a:bodyPr/>
        <a:lstStyle/>
        <a:p>
          <a:r>
            <a:rPr lang="en-US" altLang="en-US" sz="1200" dirty="0">
              <a:solidFill>
                <a:schemeClr val="bg2">
                  <a:lumMod val="10000"/>
                </a:schemeClr>
              </a:solidFill>
              <a:latin typeface="+mn-lt"/>
            </a:rPr>
            <a:t>Wide Sales Reach</a:t>
          </a:r>
        </a:p>
      </dgm:t>
    </dgm:pt>
    <dgm:pt modelId="{4898613C-3598-4CF4-B68C-E8DF62A01844}" type="parTrans" cxnId="{37448C88-CDE5-4D8F-8483-469F23E3A1EC}">
      <dgm:prSet/>
      <dgm:spPr/>
      <dgm:t>
        <a:bodyPr/>
        <a:lstStyle/>
        <a:p>
          <a:endParaRPr lang="en-US"/>
        </a:p>
      </dgm:t>
    </dgm:pt>
    <dgm:pt modelId="{065A02CB-4542-4ED9-8CDA-1672BF022410}" type="sibTrans" cxnId="{37448C88-CDE5-4D8F-8483-469F23E3A1EC}">
      <dgm:prSet/>
      <dgm:spPr/>
      <dgm:t>
        <a:bodyPr/>
        <a:lstStyle/>
        <a:p>
          <a:endParaRPr lang="en-US"/>
        </a:p>
      </dgm:t>
    </dgm:pt>
    <dgm:pt modelId="{26F00C5F-12C4-4469-9B77-7B69BF90746E}">
      <dgm:prSet custT="1"/>
      <dgm:spPr/>
      <dgm:t>
        <a:bodyPr/>
        <a:lstStyle/>
        <a:p>
          <a:pPr>
            <a:spcAft>
              <a:spcPct val="15000"/>
            </a:spcAft>
          </a:pPr>
          <a:r>
            <a:rPr lang="en-US" altLang="en-US" sz="1200" dirty="0" err="1">
              <a:solidFill>
                <a:schemeClr val="bg2">
                  <a:lumMod val="10000"/>
                </a:schemeClr>
              </a:solidFill>
              <a:latin typeface="+mn-lt"/>
            </a:rPr>
            <a:t>IoT</a:t>
          </a:r>
          <a:endParaRPr lang="en-US" altLang="en-US" sz="1200" dirty="0">
            <a:solidFill>
              <a:schemeClr val="bg2">
                <a:lumMod val="10000"/>
              </a:schemeClr>
            </a:solidFill>
            <a:latin typeface="+mn-lt"/>
          </a:endParaRPr>
        </a:p>
      </dgm:t>
    </dgm:pt>
    <dgm:pt modelId="{F6F7655E-C94E-41ED-B387-C197F08E4FD4}" type="parTrans" cxnId="{5801CB78-370C-49A2-AFC4-45ACFF6D9EFC}">
      <dgm:prSet/>
      <dgm:spPr/>
      <dgm:t>
        <a:bodyPr/>
        <a:lstStyle/>
        <a:p>
          <a:endParaRPr lang="en-US"/>
        </a:p>
      </dgm:t>
    </dgm:pt>
    <dgm:pt modelId="{A714D48F-327E-4A64-88BA-8B351F3AC754}" type="sibTrans" cxnId="{5801CB78-370C-49A2-AFC4-45ACFF6D9EFC}">
      <dgm:prSet/>
      <dgm:spPr/>
      <dgm:t>
        <a:bodyPr/>
        <a:lstStyle/>
        <a:p>
          <a:endParaRPr lang="en-US"/>
        </a:p>
      </dgm:t>
    </dgm:pt>
    <dgm:pt modelId="{EF513537-AE8C-41E0-97C9-C64B68B0B8FA}" type="pres">
      <dgm:prSet presAssocID="{DBFBDAE0-77C0-42B1-94D3-35088368D802}" presName="diagram" presStyleCnt="0">
        <dgm:presLayoutVars>
          <dgm:dir/>
          <dgm:animLvl val="lvl"/>
          <dgm:resizeHandles val="exact"/>
        </dgm:presLayoutVars>
      </dgm:prSet>
      <dgm:spPr/>
    </dgm:pt>
    <dgm:pt modelId="{82A82FDA-9972-4CD2-BF2C-BE2E24488782}" type="pres">
      <dgm:prSet presAssocID="{4733C72F-CDAD-48B3-85CA-119C47BAE374}" presName="compNode" presStyleCnt="0"/>
      <dgm:spPr/>
    </dgm:pt>
    <dgm:pt modelId="{51DED039-4516-438F-8EEA-BC14916F78D8}" type="pres">
      <dgm:prSet presAssocID="{4733C72F-CDAD-48B3-85CA-119C47BAE374}" presName="childRect" presStyleLbl="bgAcc1" presStyleIdx="0" presStyleCnt="3" custScaleY="95280" custLinFactNeighborX="-232" custLinFactNeighborY="2970">
        <dgm:presLayoutVars>
          <dgm:bulletEnabled val="1"/>
        </dgm:presLayoutVars>
      </dgm:prSet>
      <dgm:spPr/>
      <dgm:t>
        <a:bodyPr/>
        <a:lstStyle/>
        <a:p>
          <a:endParaRPr lang="en-US"/>
        </a:p>
      </dgm:t>
    </dgm:pt>
    <dgm:pt modelId="{530162D0-75A7-4225-9E7E-EBD0F6E13856}" type="pres">
      <dgm:prSet presAssocID="{4733C72F-CDAD-48B3-85CA-119C47BAE374}" presName="parentText" presStyleLbl="node1" presStyleIdx="0" presStyleCnt="0">
        <dgm:presLayoutVars>
          <dgm:chMax val="0"/>
          <dgm:bulletEnabled val="1"/>
        </dgm:presLayoutVars>
      </dgm:prSet>
      <dgm:spPr/>
      <dgm:t>
        <a:bodyPr/>
        <a:lstStyle/>
        <a:p>
          <a:endParaRPr lang="en-US"/>
        </a:p>
      </dgm:t>
    </dgm:pt>
    <dgm:pt modelId="{3D1B6A11-35AC-4F58-9A38-92FE5BCA3E0E}" type="pres">
      <dgm:prSet presAssocID="{4733C72F-CDAD-48B3-85CA-119C47BAE374}" presName="parentRect" presStyleLbl="alignNode1" presStyleIdx="0" presStyleCnt="3"/>
      <dgm:spPr/>
      <dgm:t>
        <a:bodyPr/>
        <a:lstStyle/>
        <a:p>
          <a:endParaRPr lang="en-US"/>
        </a:p>
      </dgm:t>
    </dgm:pt>
    <dgm:pt modelId="{535946E1-0793-495F-BE2F-9670C06397DB}" type="pres">
      <dgm:prSet presAssocID="{4733C72F-CDAD-48B3-85CA-119C47BAE374}" presName="adorn" presStyleLbl="fgAccFollowNod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a:solidFill>
            <a:schemeClr val="accent1"/>
          </a:solidFill>
        </a:ln>
      </dgm:spPr>
    </dgm:pt>
    <dgm:pt modelId="{D72D7DE5-4F73-43FE-B1BF-49D4A11C2EC7}" type="pres">
      <dgm:prSet presAssocID="{36E5B11B-B8C5-48C4-A296-46E1D8655637}" presName="sibTrans" presStyleLbl="sibTrans2D1" presStyleIdx="0" presStyleCnt="0"/>
      <dgm:spPr/>
      <dgm:t>
        <a:bodyPr/>
        <a:lstStyle/>
        <a:p>
          <a:endParaRPr lang="en-US"/>
        </a:p>
      </dgm:t>
    </dgm:pt>
    <dgm:pt modelId="{EDF881B4-9852-4D89-A77D-B87A7B8F1761}" type="pres">
      <dgm:prSet presAssocID="{33E89060-7474-4553-87F4-0CE8401F7CEA}" presName="compNode" presStyleCnt="0"/>
      <dgm:spPr/>
    </dgm:pt>
    <dgm:pt modelId="{C7BD270F-846E-4E0F-8355-2AEB367F77A1}" type="pres">
      <dgm:prSet presAssocID="{33E89060-7474-4553-87F4-0CE8401F7CEA}" presName="childRect" presStyleLbl="bgAcc1" presStyleIdx="1" presStyleCnt="3" custScaleY="100931" custLinFactNeighborX="-1" custLinFactNeighborY="4726">
        <dgm:presLayoutVars>
          <dgm:bulletEnabled val="1"/>
        </dgm:presLayoutVars>
      </dgm:prSet>
      <dgm:spPr/>
      <dgm:t>
        <a:bodyPr/>
        <a:lstStyle/>
        <a:p>
          <a:endParaRPr lang="en-US"/>
        </a:p>
      </dgm:t>
    </dgm:pt>
    <dgm:pt modelId="{6E2CB655-3F81-48FA-BB34-108D00CBAAEA}" type="pres">
      <dgm:prSet presAssocID="{33E89060-7474-4553-87F4-0CE8401F7CEA}" presName="parentText" presStyleLbl="node1" presStyleIdx="0" presStyleCnt="0">
        <dgm:presLayoutVars>
          <dgm:chMax val="0"/>
          <dgm:bulletEnabled val="1"/>
        </dgm:presLayoutVars>
      </dgm:prSet>
      <dgm:spPr/>
      <dgm:t>
        <a:bodyPr/>
        <a:lstStyle/>
        <a:p>
          <a:endParaRPr lang="en-US"/>
        </a:p>
      </dgm:t>
    </dgm:pt>
    <dgm:pt modelId="{44AE07A8-38ED-4DCE-B9AB-61EA41ADCBFD}" type="pres">
      <dgm:prSet presAssocID="{33E89060-7474-4553-87F4-0CE8401F7CEA}" presName="parentRect" presStyleLbl="alignNode1" presStyleIdx="1" presStyleCnt="3"/>
      <dgm:spPr/>
      <dgm:t>
        <a:bodyPr/>
        <a:lstStyle/>
        <a:p>
          <a:endParaRPr lang="en-US"/>
        </a:p>
      </dgm:t>
    </dgm:pt>
    <dgm:pt modelId="{EFB174B6-215C-4E45-9781-2C4EC70B000D}" type="pres">
      <dgm:prSet presAssocID="{33E89060-7474-4553-87F4-0CE8401F7CEA}"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a:solidFill>
            <a:schemeClr val="accent1"/>
          </a:solidFill>
        </a:ln>
      </dgm:spPr>
    </dgm:pt>
    <dgm:pt modelId="{D9CAA6AE-2ACC-45A7-BEDA-1081870CB06A}" type="pres">
      <dgm:prSet presAssocID="{C0C3A325-BE8D-43B9-B8A4-66BEE6903D73}" presName="sibTrans" presStyleLbl="sibTrans2D1" presStyleIdx="0" presStyleCnt="0"/>
      <dgm:spPr/>
      <dgm:t>
        <a:bodyPr/>
        <a:lstStyle/>
        <a:p>
          <a:endParaRPr lang="en-US"/>
        </a:p>
      </dgm:t>
    </dgm:pt>
    <dgm:pt modelId="{382B27EC-3BA0-4730-AE24-78671BBC3248}" type="pres">
      <dgm:prSet presAssocID="{0A8374AB-4293-446E-98A3-E75E6A4E8501}" presName="compNode" presStyleCnt="0"/>
      <dgm:spPr/>
    </dgm:pt>
    <dgm:pt modelId="{8CC7C2E3-ED40-4271-9B26-1B779827B1EC}" type="pres">
      <dgm:prSet presAssocID="{0A8374AB-4293-446E-98A3-E75E6A4E8501}" presName="childRect" presStyleLbl="bgAcc1" presStyleIdx="2" presStyleCnt="3" custScaleY="102704" custLinFactNeighborY="1240">
        <dgm:presLayoutVars>
          <dgm:bulletEnabled val="1"/>
        </dgm:presLayoutVars>
      </dgm:prSet>
      <dgm:spPr/>
      <dgm:t>
        <a:bodyPr/>
        <a:lstStyle/>
        <a:p>
          <a:endParaRPr lang="en-US"/>
        </a:p>
      </dgm:t>
    </dgm:pt>
    <dgm:pt modelId="{BD27AA60-9B87-44BD-8454-3F008984BA3C}" type="pres">
      <dgm:prSet presAssocID="{0A8374AB-4293-446E-98A3-E75E6A4E8501}" presName="parentText" presStyleLbl="node1" presStyleIdx="0" presStyleCnt="0">
        <dgm:presLayoutVars>
          <dgm:chMax val="0"/>
          <dgm:bulletEnabled val="1"/>
        </dgm:presLayoutVars>
      </dgm:prSet>
      <dgm:spPr/>
      <dgm:t>
        <a:bodyPr/>
        <a:lstStyle/>
        <a:p>
          <a:endParaRPr lang="en-US"/>
        </a:p>
      </dgm:t>
    </dgm:pt>
    <dgm:pt modelId="{CA44CC17-BF48-462C-B055-913E34701579}" type="pres">
      <dgm:prSet presAssocID="{0A8374AB-4293-446E-98A3-E75E6A4E8501}" presName="parentRect" presStyleLbl="alignNode1" presStyleIdx="2" presStyleCnt="3"/>
      <dgm:spPr/>
      <dgm:t>
        <a:bodyPr/>
        <a:lstStyle/>
        <a:p>
          <a:endParaRPr lang="en-US"/>
        </a:p>
      </dgm:t>
    </dgm:pt>
    <dgm:pt modelId="{F0AAE22A-62A0-4BEF-ACFF-D8BB4EAD27B5}" type="pres">
      <dgm:prSet presAssocID="{0A8374AB-4293-446E-98A3-E75E6A4E8501}" presName="adorn" presStyleLbl="fgAccFollowNode1" presStyleIdx="2" presStyleCnt="3" custLinFactNeighborY="-489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9050">
          <a:solidFill>
            <a:schemeClr val="accent1"/>
          </a:solidFill>
        </a:ln>
      </dgm:spPr>
    </dgm:pt>
  </dgm:ptLst>
  <dgm:cxnLst>
    <dgm:cxn modelId="{34BD6F18-536B-4C1F-9756-C8FFD57A562D}" type="presOf" srcId="{B7335C30-658E-4D83-A7F5-FF8AF4B9AA1D}" destId="{51DED039-4516-438F-8EEA-BC14916F78D8}" srcOrd="0" destOrd="3" presId="urn:microsoft.com/office/officeart/2005/8/layout/bList2#1"/>
    <dgm:cxn modelId="{9E44AC8B-C30B-4845-A383-369F7D821700}" srcId="{DBFBDAE0-77C0-42B1-94D3-35088368D802}" destId="{0A8374AB-4293-446E-98A3-E75E6A4E8501}" srcOrd="2" destOrd="0" parTransId="{72153BA1-08CA-4E0D-8323-A2310EA62978}" sibTransId="{6B401CF2-CD40-4F43-AAAF-ADC82A41341F}"/>
    <dgm:cxn modelId="{11074815-85AE-459C-980D-419A3F5745B1}" type="presOf" srcId="{A97E118B-0367-4940-AF33-D0B4546F5436}" destId="{C7BD270F-846E-4E0F-8355-2AEB367F77A1}" srcOrd="0" destOrd="2" presId="urn:microsoft.com/office/officeart/2005/8/layout/bList2#1"/>
    <dgm:cxn modelId="{41A62E96-0DB7-419B-8058-AD9BD81D2B24}" type="presOf" srcId="{36E5B11B-B8C5-48C4-A296-46E1D8655637}" destId="{D72D7DE5-4F73-43FE-B1BF-49D4A11C2EC7}" srcOrd="0" destOrd="0" presId="urn:microsoft.com/office/officeart/2005/8/layout/bList2#1"/>
    <dgm:cxn modelId="{BB2EFA04-8AC0-48C0-96DC-87CA28A1C122}" type="presOf" srcId="{0E6DB482-28DE-4C08-8A9A-715979F69150}" destId="{51DED039-4516-438F-8EEA-BC14916F78D8}" srcOrd="0" destOrd="0" presId="urn:microsoft.com/office/officeart/2005/8/layout/bList2#1"/>
    <dgm:cxn modelId="{7E3D064A-8806-4E9A-B150-755421837FE5}" type="presOf" srcId="{26F00C5F-12C4-4469-9B77-7B69BF90746E}" destId="{C7BD270F-846E-4E0F-8355-2AEB367F77A1}" srcOrd="0" destOrd="3" presId="urn:microsoft.com/office/officeart/2005/8/layout/bList2#1"/>
    <dgm:cxn modelId="{673B438D-1C4E-4728-9565-CE232B85C832}" type="presOf" srcId="{A27CA6C8-A5E2-4761-9655-2AAA255F3AA6}" destId="{C7BD270F-846E-4E0F-8355-2AEB367F77A1}" srcOrd="0" destOrd="1" presId="urn:microsoft.com/office/officeart/2005/8/layout/bList2#1"/>
    <dgm:cxn modelId="{311000B4-6CB1-4324-9DFB-8E1D97A11E11}" type="presOf" srcId="{0A8374AB-4293-446E-98A3-E75E6A4E8501}" destId="{CA44CC17-BF48-462C-B055-913E34701579}" srcOrd="1" destOrd="0" presId="urn:microsoft.com/office/officeart/2005/8/layout/bList2#1"/>
    <dgm:cxn modelId="{31E407F1-9D13-4C3C-BBB0-5C913BAACBBF}" type="presOf" srcId="{F79DC9CD-1486-475C-A4AB-D17737496C2E}" destId="{8CC7C2E3-ED40-4271-9B26-1B779827B1EC}" srcOrd="0" destOrd="3" presId="urn:microsoft.com/office/officeart/2005/8/layout/bList2#1"/>
    <dgm:cxn modelId="{95725FE6-3836-4805-B90E-C4C650CFBF18}" srcId="{33E89060-7474-4553-87F4-0CE8401F7CEA}" destId="{A97E118B-0367-4940-AF33-D0B4546F5436}" srcOrd="2" destOrd="0" parTransId="{2E87C8FC-0EEA-4804-BAE9-9EC257EEAE32}" sibTransId="{8FA32E96-1ABC-4B16-8B48-628AE55606D4}"/>
    <dgm:cxn modelId="{B5D2DD7C-B1FF-4BB8-A288-ED7E99618A13}" type="presOf" srcId="{B0B7C90A-AAF3-4813-A94C-8622A5D79A96}" destId="{8CC7C2E3-ED40-4271-9B26-1B779827B1EC}" srcOrd="0" destOrd="1" presId="urn:microsoft.com/office/officeart/2005/8/layout/bList2#1"/>
    <dgm:cxn modelId="{AAC79F36-690C-4527-9188-2B09AA2B83BA}" srcId="{0A8374AB-4293-446E-98A3-E75E6A4E8501}" destId="{1D3BA3AD-FBD5-4AB9-B03E-F4F1441041EC}" srcOrd="0" destOrd="0" parTransId="{E90411C8-1699-4BF0-92D1-13D9FC8241F1}" sibTransId="{76FDA145-F3A3-46D7-BFB8-3EC52B8F9CBB}"/>
    <dgm:cxn modelId="{FB3ADA3F-D5BD-4A08-AC05-7FA77561E96C}" srcId="{DBFBDAE0-77C0-42B1-94D3-35088368D802}" destId="{4733C72F-CDAD-48B3-85CA-119C47BAE374}" srcOrd="0" destOrd="0" parTransId="{310A8C7F-95A3-451E-9A74-A43B45E8C18E}" sibTransId="{36E5B11B-B8C5-48C4-A296-46E1D8655637}"/>
    <dgm:cxn modelId="{E2BEBC89-57FF-44D1-A16A-2651CF644ECB}" type="presOf" srcId="{C0C3A325-BE8D-43B9-B8A4-66BEE6903D73}" destId="{D9CAA6AE-2ACC-45A7-BEDA-1081870CB06A}" srcOrd="0" destOrd="0" presId="urn:microsoft.com/office/officeart/2005/8/layout/bList2#1"/>
    <dgm:cxn modelId="{556BF789-4D11-4CCC-9DC2-C59A6DCC5808}" type="presOf" srcId="{33E89060-7474-4553-87F4-0CE8401F7CEA}" destId="{6E2CB655-3F81-48FA-BB34-108D00CBAAEA}" srcOrd="0" destOrd="0" presId="urn:microsoft.com/office/officeart/2005/8/layout/bList2#1"/>
    <dgm:cxn modelId="{37448C88-CDE5-4D8F-8483-469F23E3A1EC}" srcId="{4733C72F-CDAD-48B3-85CA-119C47BAE374}" destId="{B7335C30-658E-4D83-A7F5-FF8AF4B9AA1D}" srcOrd="3" destOrd="0" parTransId="{4898613C-3598-4CF4-B68C-E8DF62A01844}" sibTransId="{065A02CB-4542-4ED9-8CDA-1672BF022410}"/>
    <dgm:cxn modelId="{D2695A92-0756-48BC-BAA6-E00ECD0F7B09}" type="presOf" srcId="{2A1ABA87-D81E-4CEB-9323-9246140341C7}" destId="{8CC7C2E3-ED40-4271-9B26-1B779827B1EC}" srcOrd="0" destOrd="4" presId="urn:microsoft.com/office/officeart/2005/8/layout/bList2#1"/>
    <dgm:cxn modelId="{5801CB78-370C-49A2-AFC4-45ACFF6D9EFC}" srcId="{33E89060-7474-4553-87F4-0CE8401F7CEA}" destId="{26F00C5F-12C4-4469-9B77-7B69BF90746E}" srcOrd="3" destOrd="0" parTransId="{F6F7655E-C94E-41ED-B387-C197F08E4FD4}" sibTransId="{A714D48F-327E-4A64-88BA-8B351F3AC754}"/>
    <dgm:cxn modelId="{1E6C1EA6-A4F9-465F-B671-52C8DEF27EF7}" srcId="{0A8374AB-4293-446E-98A3-E75E6A4E8501}" destId="{2A1ABA87-D81E-4CEB-9323-9246140341C7}" srcOrd="4" destOrd="0" parTransId="{451B936A-C768-4D5D-9F25-76BEFC61EC9D}" sibTransId="{BC04C496-2F73-4FBC-AFAA-3B77E7806197}"/>
    <dgm:cxn modelId="{780438F9-94BC-42DA-9A1A-3D59EB390C11}" srcId="{4733C72F-CDAD-48B3-85CA-119C47BAE374}" destId="{0E6DB482-28DE-4C08-8A9A-715979F69150}" srcOrd="0" destOrd="0" parTransId="{3BEDABC7-00C9-4551-82BC-17DB6469BD86}" sibTransId="{640BBDEE-FECC-4D9C-A215-97EA31B2523E}"/>
    <dgm:cxn modelId="{77C4B18A-FFFF-4008-9ED7-48123AD820EA}" srcId="{0A8374AB-4293-446E-98A3-E75E6A4E8501}" destId="{42C13370-765F-4AA7-955D-8B4998FC3E94}" srcOrd="2" destOrd="0" parTransId="{007E99A8-FF07-465B-A09D-917439E202BB}" sibTransId="{74B5F5B7-6326-4465-82F5-3645F555E564}"/>
    <dgm:cxn modelId="{F77CAE12-307C-4FAA-B0D5-ACE30183A787}" srcId="{33E89060-7474-4553-87F4-0CE8401F7CEA}" destId="{A27CA6C8-A5E2-4761-9655-2AAA255F3AA6}" srcOrd="1" destOrd="0" parTransId="{AC756D54-91E6-4C3D-9444-DDAA83DB0556}" sibTransId="{5C8B32AE-4636-4699-8BEA-571B0F62B866}"/>
    <dgm:cxn modelId="{A2585128-18C6-457B-8459-21FF46B05DBF}" type="presOf" srcId="{043527CF-B5FD-459B-8231-6C51012CE5AF}" destId="{51DED039-4516-438F-8EEA-BC14916F78D8}" srcOrd="0" destOrd="1" presId="urn:microsoft.com/office/officeart/2005/8/layout/bList2#1"/>
    <dgm:cxn modelId="{40685FB3-379E-4B9A-B7C2-8BD164E0F740}" srcId="{33E89060-7474-4553-87F4-0CE8401F7CEA}" destId="{C9043CCC-0A28-47F9-B8CA-5047BBA35D90}" srcOrd="0" destOrd="0" parTransId="{E0EA3366-ED52-43FB-888B-F5B96781DA54}" sibTransId="{B319CD77-C1A9-4BF2-9872-7241C13A1C70}"/>
    <dgm:cxn modelId="{6EDDCC8E-9F6A-4923-A51F-A9427894EB81}" type="presOf" srcId="{0A8374AB-4293-446E-98A3-E75E6A4E8501}" destId="{BD27AA60-9B87-44BD-8454-3F008984BA3C}" srcOrd="0" destOrd="0" presId="urn:microsoft.com/office/officeart/2005/8/layout/bList2#1"/>
    <dgm:cxn modelId="{A77A269D-12B7-49F8-B251-5B2AACE45478}" srcId="{0A8374AB-4293-446E-98A3-E75E6A4E8501}" destId="{B0B7C90A-AAF3-4813-A94C-8622A5D79A96}" srcOrd="1" destOrd="0" parTransId="{C8F55DD0-2329-4969-8AA2-35530DEEB321}" sibTransId="{41B819B2-D56B-4A36-95A6-01644106AF73}"/>
    <dgm:cxn modelId="{96AC4DA9-89DB-4D28-BDC4-2BD48D8BB6A7}" srcId="{4733C72F-CDAD-48B3-85CA-119C47BAE374}" destId="{043527CF-B5FD-459B-8231-6C51012CE5AF}" srcOrd="1" destOrd="0" parTransId="{1CF19068-9578-418D-86B5-5432A4CA63F9}" sibTransId="{74ADF5AE-38B4-4A2A-9977-CEC9CE1E2812}"/>
    <dgm:cxn modelId="{416EAADE-6424-4B12-9432-34A650F6E576}" type="presOf" srcId="{4733C72F-CDAD-48B3-85CA-119C47BAE374}" destId="{530162D0-75A7-4225-9E7E-EBD0F6E13856}" srcOrd="0" destOrd="0" presId="urn:microsoft.com/office/officeart/2005/8/layout/bList2#1"/>
    <dgm:cxn modelId="{149E77C5-0FE1-4710-9EC5-91E305D2E0AD}" type="presOf" srcId="{979E1284-0935-480F-A246-58C9DE5C26AD}" destId="{51DED039-4516-438F-8EEA-BC14916F78D8}" srcOrd="0" destOrd="2" presId="urn:microsoft.com/office/officeart/2005/8/layout/bList2#1"/>
    <dgm:cxn modelId="{1EF8D614-2011-44CA-B23A-0BB0BE0208CB}" type="presOf" srcId="{DBFBDAE0-77C0-42B1-94D3-35088368D802}" destId="{EF513537-AE8C-41E0-97C9-C64B68B0B8FA}" srcOrd="0" destOrd="0" presId="urn:microsoft.com/office/officeart/2005/8/layout/bList2#1"/>
    <dgm:cxn modelId="{76B8026A-60AE-473E-8B72-9DD7228E5044}" type="presOf" srcId="{33E89060-7474-4553-87F4-0CE8401F7CEA}" destId="{44AE07A8-38ED-4DCE-B9AB-61EA41ADCBFD}" srcOrd="1" destOrd="0" presId="urn:microsoft.com/office/officeart/2005/8/layout/bList2#1"/>
    <dgm:cxn modelId="{0DBB8110-DF87-440E-8FB0-F6858184847B}" srcId="{4733C72F-CDAD-48B3-85CA-119C47BAE374}" destId="{979E1284-0935-480F-A246-58C9DE5C26AD}" srcOrd="2" destOrd="0" parTransId="{CF577F5B-1116-44C5-B944-06F38DB2228B}" sibTransId="{FA1050DC-DEF2-4615-A971-D2FFF928F79C}"/>
    <dgm:cxn modelId="{6EF90E02-201F-423C-B3F8-813118B25D01}" srcId="{DBFBDAE0-77C0-42B1-94D3-35088368D802}" destId="{33E89060-7474-4553-87F4-0CE8401F7CEA}" srcOrd="1" destOrd="0" parTransId="{0459064B-997E-40AA-8A79-42B12CA3D9D3}" sibTransId="{C0C3A325-BE8D-43B9-B8A4-66BEE6903D73}"/>
    <dgm:cxn modelId="{53FD3BBD-34C9-48D4-8D6A-D61950A30AD0}" type="presOf" srcId="{1D3BA3AD-FBD5-4AB9-B03E-F4F1441041EC}" destId="{8CC7C2E3-ED40-4271-9B26-1B779827B1EC}" srcOrd="0" destOrd="0" presId="urn:microsoft.com/office/officeart/2005/8/layout/bList2#1"/>
    <dgm:cxn modelId="{3F98155D-17B0-4468-A973-ECF761B64879}" type="presOf" srcId="{4733C72F-CDAD-48B3-85CA-119C47BAE374}" destId="{3D1B6A11-35AC-4F58-9A38-92FE5BCA3E0E}" srcOrd="1" destOrd="0" presId="urn:microsoft.com/office/officeart/2005/8/layout/bList2#1"/>
    <dgm:cxn modelId="{9831BAD9-CB93-4B91-B306-3B3CA20A4191}" srcId="{0A8374AB-4293-446E-98A3-E75E6A4E8501}" destId="{F79DC9CD-1486-475C-A4AB-D17737496C2E}" srcOrd="3" destOrd="0" parTransId="{965DBDB9-BB78-4315-856C-9429F23DC096}" sibTransId="{4F5F3583-72FB-4CE6-97C7-273C390B2E3D}"/>
    <dgm:cxn modelId="{C79380BF-3373-4D6B-9275-3F5E7DDFEFDB}" type="presOf" srcId="{C9043CCC-0A28-47F9-B8CA-5047BBA35D90}" destId="{C7BD270F-846E-4E0F-8355-2AEB367F77A1}" srcOrd="0" destOrd="0" presId="urn:microsoft.com/office/officeart/2005/8/layout/bList2#1"/>
    <dgm:cxn modelId="{F59690A3-9841-45FA-8B27-383ED7DA9A59}" type="presOf" srcId="{42C13370-765F-4AA7-955D-8B4998FC3E94}" destId="{8CC7C2E3-ED40-4271-9B26-1B779827B1EC}" srcOrd="0" destOrd="2" presId="urn:microsoft.com/office/officeart/2005/8/layout/bList2#1"/>
    <dgm:cxn modelId="{C63E8154-05DE-47A1-8170-EF5F41EE35CD}" type="presParOf" srcId="{EF513537-AE8C-41E0-97C9-C64B68B0B8FA}" destId="{82A82FDA-9972-4CD2-BF2C-BE2E24488782}" srcOrd="0" destOrd="0" presId="urn:microsoft.com/office/officeart/2005/8/layout/bList2#1"/>
    <dgm:cxn modelId="{DA5A0C0C-CEE2-40F5-9B5D-6D87BAEA1D9A}" type="presParOf" srcId="{82A82FDA-9972-4CD2-BF2C-BE2E24488782}" destId="{51DED039-4516-438F-8EEA-BC14916F78D8}" srcOrd="0" destOrd="0" presId="urn:microsoft.com/office/officeart/2005/8/layout/bList2#1"/>
    <dgm:cxn modelId="{E9799AFC-EC51-4232-A1F1-0B7859E24DEE}" type="presParOf" srcId="{82A82FDA-9972-4CD2-BF2C-BE2E24488782}" destId="{530162D0-75A7-4225-9E7E-EBD0F6E13856}" srcOrd="1" destOrd="0" presId="urn:microsoft.com/office/officeart/2005/8/layout/bList2#1"/>
    <dgm:cxn modelId="{FBC900C5-E0AF-48D1-9BC0-EE680B5EAFE6}" type="presParOf" srcId="{82A82FDA-9972-4CD2-BF2C-BE2E24488782}" destId="{3D1B6A11-35AC-4F58-9A38-92FE5BCA3E0E}" srcOrd="2" destOrd="0" presId="urn:microsoft.com/office/officeart/2005/8/layout/bList2#1"/>
    <dgm:cxn modelId="{05F57228-7302-4AD4-9F72-E2912F44C245}" type="presParOf" srcId="{82A82FDA-9972-4CD2-BF2C-BE2E24488782}" destId="{535946E1-0793-495F-BE2F-9670C06397DB}" srcOrd="3" destOrd="0" presId="urn:microsoft.com/office/officeart/2005/8/layout/bList2#1"/>
    <dgm:cxn modelId="{6E691F45-6AA9-4A91-9E22-7E1AC48E6CC7}" type="presParOf" srcId="{EF513537-AE8C-41E0-97C9-C64B68B0B8FA}" destId="{D72D7DE5-4F73-43FE-B1BF-49D4A11C2EC7}" srcOrd="1" destOrd="0" presId="urn:microsoft.com/office/officeart/2005/8/layout/bList2#1"/>
    <dgm:cxn modelId="{C3B94B7A-32C6-44F3-B985-08B66ADA715D}" type="presParOf" srcId="{EF513537-AE8C-41E0-97C9-C64B68B0B8FA}" destId="{EDF881B4-9852-4D89-A77D-B87A7B8F1761}" srcOrd="2" destOrd="0" presId="urn:microsoft.com/office/officeart/2005/8/layout/bList2#1"/>
    <dgm:cxn modelId="{7564AC0B-2862-4341-BBE3-E41CCB19AA67}" type="presParOf" srcId="{EDF881B4-9852-4D89-A77D-B87A7B8F1761}" destId="{C7BD270F-846E-4E0F-8355-2AEB367F77A1}" srcOrd="0" destOrd="0" presId="urn:microsoft.com/office/officeart/2005/8/layout/bList2#1"/>
    <dgm:cxn modelId="{79F27AC4-8A1F-41A2-BCEA-35D796017A89}" type="presParOf" srcId="{EDF881B4-9852-4D89-A77D-B87A7B8F1761}" destId="{6E2CB655-3F81-48FA-BB34-108D00CBAAEA}" srcOrd="1" destOrd="0" presId="urn:microsoft.com/office/officeart/2005/8/layout/bList2#1"/>
    <dgm:cxn modelId="{BB7ECFB7-AA72-49C0-A576-6C3A595F1F58}" type="presParOf" srcId="{EDF881B4-9852-4D89-A77D-B87A7B8F1761}" destId="{44AE07A8-38ED-4DCE-B9AB-61EA41ADCBFD}" srcOrd="2" destOrd="0" presId="urn:microsoft.com/office/officeart/2005/8/layout/bList2#1"/>
    <dgm:cxn modelId="{0C944E61-8BD8-4B7B-A109-A7B8BB9932A5}" type="presParOf" srcId="{EDF881B4-9852-4D89-A77D-B87A7B8F1761}" destId="{EFB174B6-215C-4E45-9781-2C4EC70B000D}" srcOrd="3" destOrd="0" presId="urn:microsoft.com/office/officeart/2005/8/layout/bList2#1"/>
    <dgm:cxn modelId="{A6055BDC-ADB4-49BF-8448-8F803C5AF612}" type="presParOf" srcId="{EF513537-AE8C-41E0-97C9-C64B68B0B8FA}" destId="{D9CAA6AE-2ACC-45A7-BEDA-1081870CB06A}" srcOrd="3" destOrd="0" presId="urn:microsoft.com/office/officeart/2005/8/layout/bList2#1"/>
    <dgm:cxn modelId="{5C25924D-36FD-44A0-A35F-1824E9387148}" type="presParOf" srcId="{EF513537-AE8C-41E0-97C9-C64B68B0B8FA}" destId="{382B27EC-3BA0-4730-AE24-78671BBC3248}" srcOrd="4" destOrd="0" presId="urn:microsoft.com/office/officeart/2005/8/layout/bList2#1"/>
    <dgm:cxn modelId="{51A7BA7B-2544-486B-9790-0B4004185958}" type="presParOf" srcId="{382B27EC-3BA0-4730-AE24-78671BBC3248}" destId="{8CC7C2E3-ED40-4271-9B26-1B779827B1EC}" srcOrd="0" destOrd="0" presId="urn:microsoft.com/office/officeart/2005/8/layout/bList2#1"/>
    <dgm:cxn modelId="{EDB11BA8-3F4C-441C-9562-32527F5E80F5}" type="presParOf" srcId="{382B27EC-3BA0-4730-AE24-78671BBC3248}" destId="{BD27AA60-9B87-44BD-8454-3F008984BA3C}" srcOrd="1" destOrd="0" presId="urn:microsoft.com/office/officeart/2005/8/layout/bList2#1"/>
    <dgm:cxn modelId="{E8FD9996-4C0D-4B6A-A4BE-153C54786A46}" type="presParOf" srcId="{382B27EC-3BA0-4730-AE24-78671BBC3248}" destId="{CA44CC17-BF48-462C-B055-913E34701579}" srcOrd="2" destOrd="0" presId="urn:microsoft.com/office/officeart/2005/8/layout/bList2#1"/>
    <dgm:cxn modelId="{275D2469-7CA5-405C-B3A0-9C3DC11B4C1D}" type="presParOf" srcId="{382B27EC-3BA0-4730-AE24-78671BBC3248}" destId="{F0AAE22A-62A0-4BEF-ACFF-D8BB4EAD27B5}"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ED039-4516-438F-8EEA-BC14916F78D8}">
      <dsp:nvSpPr>
        <dsp:cNvPr id="0" name=""/>
        <dsp:cNvSpPr/>
      </dsp:nvSpPr>
      <dsp:spPr>
        <a:xfrm>
          <a:off x="0" y="744193"/>
          <a:ext cx="2372728" cy="168759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altLang="en-US" sz="1200" kern="1200" dirty="0">
              <a:solidFill>
                <a:schemeClr val="bg2">
                  <a:lumMod val="10000"/>
                </a:schemeClr>
              </a:solidFill>
              <a:latin typeface="+mn-lt"/>
            </a:rPr>
            <a:t>Formidable Scale with ~$5.9B in revenue</a:t>
          </a:r>
          <a:r>
            <a:rPr lang="en-US" altLang="en-US" sz="1200" kern="1200" baseline="30000" dirty="0">
              <a:solidFill>
                <a:schemeClr val="bg2">
                  <a:lumMod val="10000"/>
                </a:schemeClr>
              </a:solidFill>
              <a:latin typeface="+mn-lt"/>
            </a:rPr>
            <a:t>1</a:t>
          </a:r>
          <a:r>
            <a:rPr lang="en-US" altLang="en-US" sz="1200" kern="1200" dirty="0">
              <a:solidFill>
                <a:schemeClr val="bg2">
                  <a:lumMod val="10000"/>
                </a:schemeClr>
              </a:solidFill>
              <a:latin typeface="+mn-lt"/>
            </a:rPr>
            <a:t/>
          </a:r>
          <a:br>
            <a:rPr lang="en-US" altLang="en-US" sz="1200" kern="1200" dirty="0">
              <a:solidFill>
                <a:schemeClr val="bg2">
                  <a:lumMod val="10000"/>
                </a:schemeClr>
              </a:solidFill>
              <a:latin typeface="+mn-lt"/>
            </a:rPr>
          </a:br>
          <a:endParaRPr lang="en-US" sz="1200" kern="1200" dirty="0">
            <a:solidFill>
              <a:schemeClr val="bg2">
                <a:lumMod val="10000"/>
              </a:schemeClr>
            </a:solidFill>
            <a:latin typeface="+mn-lt"/>
          </a:endParaRPr>
        </a:p>
        <a:p>
          <a:pPr marL="114300" lvl="1" indent="-114300" algn="l" defTabSz="533400">
            <a:lnSpc>
              <a:spcPct val="90000"/>
            </a:lnSpc>
            <a:spcBef>
              <a:spcPct val="0"/>
            </a:spcBef>
            <a:spcAft>
              <a:spcPct val="15000"/>
            </a:spcAft>
            <a:buChar char="••"/>
          </a:pPr>
          <a:r>
            <a:rPr lang="en-US" altLang="en-US" sz="1200" kern="1200" dirty="0">
              <a:solidFill>
                <a:schemeClr val="bg2">
                  <a:lumMod val="10000"/>
                </a:schemeClr>
              </a:solidFill>
              <a:latin typeface="+mn-lt"/>
            </a:rPr>
            <a:t>&gt;1.5B Units/Week</a:t>
          </a:r>
          <a:r>
            <a:rPr lang="en-US" altLang="en-US" sz="1200" kern="1200" baseline="30000" dirty="0">
              <a:solidFill>
                <a:schemeClr val="bg2">
                  <a:lumMod val="10000"/>
                </a:schemeClr>
              </a:solidFill>
              <a:latin typeface="+mn-lt"/>
            </a:rPr>
            <a:t>2</a:t>
          </a:r>
          <a:endParaRPr lang="en-US" altLang="en-US" sz="1200" kern="1200" dirty="0">
            <a:solidFill>
              <a:schemeClr val="bg2">
                <a:lumMod val="10000"/>
              </a:schemeClr>
            </a:solidFill>
            <a:latin typeface="+mn-lt"/>
          </a:endParaRPr>
        </a:p>
        <a:p>
          <a:pPr marL="114300" lvl="1" indent="-114300" algn="l" defTabSz="533400">
            <a:lnSpc>
              <a:spcPct val="90000"/>
            </a:lnSpc>
            <a:spcBef>
              <a:spcPct val="0"/>
            </a:spcBef>
            <a:spcAft>
              <a:spcPct val="15000"/>
            </a:spcAft>
            <a:buChar char="••"/>
          </a:pPr>
          <a:endParaRPr lang="en-US" altLang="en-US" sz="1200" kern="1200" dirty="0">
            <a:solidFill>
              <a:schemeClr val="bg2">
                <a:lumMod val="10000"/>
              </a:schemeClr>
            </a:solidFill>
            <a:latin typeface="+mn-lt"/>
          </a:endParaRPr>
        </a:p>
        <a:p>
          <a:pPr marL="114300" lvl="1" indent="-114300" algn="l" defTabSz="533400">
            <a:lnSpc>
              <a:spcPct val="90000"/>
            </a:lnSpc>
            <a:spcBef>
              <a:spcPct val="0"/>
            </a:spcBef>
            <a:spcAft>
              <a:spcPct val="15000"/>
            </a:spcAft>
            <a:buChar char="••"/>
          </a:pPr>
          <a:r>
            <a:rPr lang="en-US" altLang="en-US" sz="1200" kern="1200" dirty="0">
              <a:solidFill>
                <a:schemeClr val="bg2">
                  <a:lumMod val="10000"/>
                </a:schemeClr>
              </a:solidFill>
              <a:latin typeface="+mn-lt"/>
            </a:rPr>
            <a:t>Wide Sales Reach</a:t>
          </a:r>
        </a:p>
      </dsp:txBody>
      <dsp:txXfrm>
        <a:off x="39542" y="783735"/>
        <a:ext cx="2293644" cy="1648049"/>
      </dsp:txXfrm>
    </dsp:sp>
    <dsp:sp modelId="{3D1B6A11-35AC-4F58-9A38-92FE5BCA3E0E}">
      <dsp:nvSpPr>
        <dsp:cNvPr id="0" name=""/>
        <dsp:cNvSpPr/>
      </dsp:nvSpPr>
      <dsp:spPr>
        <a:xfrm>
          <a:off x="5493" y="2420980"/>
          <a:ext cx="2372728" cy="761612"/>
        </a:xfrm>
        <a:prstGeom prst="rect">
          <a:avLst/>
        </a:prstGeom>
        <a:solidFill>
          <a:srgbClr val="800000"/>
        </a:soli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en-US" sz="2800" kern="1200" dirty="0">
              <a:latin typeface="+mn-lt"/>
            </a:rPr>
            <a:t>Scale</a:t>
          </a:r>
        </a:p>
      </dsp:txBody>
      <dsp:txXfrm>
        <a:off x="5493" y="2420980"/>
        <a:ext cx="1670935" cy="761612"/>
      </dsp:txXfrm>
    </dsp:sp>
    <dsp:sp modelId="{535946E1-0793-495F-BE2F-9670C06397DB}">
      <dsp:nvSpPr>
        <dsp:cNvPr id="0" name=""/>
        <dsp:cNvSpPr/>
      </dsp:nvSpPr>
      <dsp:spPr>
        <a:xfrm>
          <a:off x="1743549" y="2541955"/>
          <a:ext cx="830454" cy="83045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7BD270F-846E-4E0F-8355-2AEB367F77A1}">
      <dsp:nvSpPr>
        <dsp:cNvPr id="0" name=""/>
        <dsp:cNvSpPr/>
      </dsp:nvSpPr>
      <dsp:spPr>
        <a:xfrm>
          <a:off x="2779720" y="750273"/>
          <a:ext cx="2372728" cy="178768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ts val="600"/>
            </a:spcAft>
            <a:buChar char="••"/>
          </a:pPr>
          <a:r>
            <a:rPr lang="en-US" altLang="en-US" sz="1200" kern="1200" dirty="0">
              <a:solidFill>
                <a:schemeClr val="bg2">
                  <a:lumMod val="10000"/>
                </a:schemeClr>
              </a:solidFill>
              <a:latin typeface="+mn-lt"/>
            </a:rPr>
            <a:t>Automotive</a:t>
          </a:r>
          <a:endParaRPr lang="en-US" sz="1200" kern="1200" dirty="0">
            <a:solidFill>
              <a:schemeClr val="bg2">
                <a:lumMod val="10000"/>
              </a:schemeClr>
            </a:solidFill>
            <a:latin typeface="+mn-lt"/>
          </a:endParaRPr>
        </a:p>
        <a:p>
          <a:pPr marL="114300" lvl="1" indent="-114300" algn="l" defTabSz="533400">
            <a:lnSpc>
              <a:spcPct val="90000"/>
            </a:lnSpc>
            <a:spcBef>
              <a:spcPct val="0"/>
            </a:spcBef>
            <a:spcAft>
              <a:spcPts val="600"/>
            </a:spcAft>
            <a:buChar char="••"/>
          </a:pPr>
          <a:r>
            <a:rPr lang="en-US" altLang="en-US" sz="1200" kern="1200" dirty="0">
              <a:solidFill>
                <a:schemeClr val="bg2">
                  <a:lumMod val="10000"/>
                </a:schemeClr>
              </a:solidFill>
              <a:latin typeface="+mn-lt"/>
            </a:rPr>
            <a:t>Industrial</a:t>
          </a:r>
        </a:p>
        <a:p>
          <a:pPr marL="114300" lvl="1" indent="-114300" algn="l" defTabSz="533400">
            <a:lnSpc>
              <a:spcPct val="90000"/>
            </a:lnSpc>
            <a:spcBef>
              <a:spcPct val="0"/>
            </a:spcBef>
            <a:spcAft>
              <a:spcPts val="600"/>
            </a:spcAft>
            <a:buChar char="••"/>
          </a:pPr>
          <a:r>
            <a:rPr lang="en-US" altLang="en-US" sz="1200" kern="1200" dirty="0">
              <a:solidFill>
                <a:schemeClr val="bg2">
                  <a:lumMod val="10000"/>
                </a:schemeClr>
              </a:solidFill>
              <a:latin typeface="+mn-lt"/>
            </a:rPr>
            <a:t>Cloud Power</a:t>
          </a:r>
        </a:p>
        <a:p>
          <a:pPr marL="114300" lvl="1" indent="-114300" algn="l" defTabSz="533400">
            <a:lnSpc>
              <a:spcPct val="90000"/>
            </a:lnSpc>
            <a:spcBef>
              <a:spcPct val="0"/>
            </a:spcBef>
            <a:spcAft>
              <a:spcPct val="15000"/>
            </a:spcAft>
            <a:buChar char="••"/>
          </a:pPr>
          <a:r>
            <a:rPr lang="en-US" altLang="en-US" sz="1200" kern="1200" dirty="0" err="1">
              <a:solidFill>
                <a:schemeClr val="bg2">
                  <a:lumMod val="10000"/>
                </a:schemeClr>
              </a:solidFill>
              <a:latin typeface="+mn-lt"/>
            </a:rPr>
            <a:t>IoT</a:t>
          </a:r>
          <a:endParaRPr lang="en-US" altLang="en-US" sz="1200" kern="1200" dirty="0">
            <a:solidFill>
              <a:schemeClr val="bg2">
                <a:lumMod val="10000"/>
              </a:schemeClr>
            </a:solidFill>
            <a:latin typeface="+mn-lt"/>
          </a:endParaRPr>
        </a:p>
      </dsp:txBody>
      <dsp:txXfrm>
        <a:off x="2821608" y="792161"/>
        <a:ext cx="2288952" cy="1745793"/>
      </dsp:txXfrm>
    </dsp:sp>
    <dsp:sp modelId="{44AE07A8-38ED-4DCE-B9AB-61EA41ADCBFD}">
      <dsp:nvSpPr>
        <dsp:cNvPr id="0" name=""/>
        <dsp:cNvSpPr/>
      </dsp:nvSpPr>
      <dsp:spPr>
        <a:xfrm>
          <a:off x="2779744" y="2446003"/>
          <a:ext cx="2372728" cy="761612"/>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a:latin typeface="+mn-lt"/>
            </a:rPr>
            <a:t>Favorable </a:t>
          </a:r>
          <a:br>
            <a:rPr lang="en-US" sz="1600" kern="1200" dirty="0">
              <a:latin typeface="+mn-lt"/>
            </a:rPr>
          </a:br>
          <a:r>
            <a:rPr lang="en-US" sz="1600" kern="1200" dirty="0">
              <a:latin typeface="+mn-lt"/>
            </a:rPr>
            <a:t>End-markets</a:t>
          </a:r>
        </a:p>
      </dsp:txBody>
      <dsp:txXfrm>
        <a:off x="2779744" y="2446003"/>
        <a:ext cx="1670935" cy="761612"/>
      </dsp:txXfrm>
    </dsp:sp>
    <dsp:sp modelId="{EFB174B6-215C-4E45-9781-2C4EC70B000D}">
      <dsp:nvSpPr>
        <dsp:cNvPr id="0" name=""/>
        <dsp:cNvSpPr/>
      </dsp:nvSpPr>
      <dsp:spPr>
        <a:xfrm>
          <a:off x="4517800" y="2566978"/>
          <a:ext cx="830454" cy="83045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CC7C2E3-ED40-4271-9B26-1B779827B1EC}">
      <dsp:nvSpPr>
        <dsp:cNvPr id="0" name=""/>
        <dsp:cNvSpPr/>
      </dsp:nvSpPr>
      <dsp:spPr>
        <a:xfrm>
          <a:off x="5553995" y="680678"/>
          <a:ext cx="2372728" cy="1819084"/>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bg2">
                  <a:lumMod val="10000"/>
                </a:schemeClr>
              </a:solidFill>
              <a:latin typeface="+mn-lt"/>
            </a:rPr>
            <a:t>High Performance Analog and Mixed-Signal</a:t>
          </a:r>
        </a:p>
        <a:p>
          <a:pPr marL="114300" lvl="1" indent="-114300" algn="l" defTabSz="533400">
            <a:lnSpc>
              <a:spcPct val="90000"/>
            </a:lnSpc>
            <a:spcBef>
              <a:spcPct val="0"/>
            </a:spcBef>
            <a:spcAft>
              <a:spcPct val="15000"/>
            </a:spcAft>
            <a:buChar char="••"/>
          </a:pPr>
          <a:endParaRPr lang="en-US" altLang="en-US" sz="1200" kern="1200" dirty="0">
            <a:solidFill>
              <a:schemeClr val="bg2">
                <a:lumMod val="10000"/>
              </a:schemeClr>
            </a:solidFill>
            <a:latin typeface="+mn-lt"/>
          </a:endParaRPr>
        </a:p>
        <a:p>
          <a:pPr marL="114300" lvl="1" indent="-114300" algn="l" defTabSz="533400">
            <a:lnSpc>
              <a:spcPct val="90000"/>
            </a:lnSpc>
            <a:spcBef>
              <a:spcPct val="0"/>
            </a:spcBef>
            <a:spcAft>
              <a:spcPct val="15000"/>
            </a:spcAft>
            <a:buChar char="••"/>
          </a:pPr>
          <a:r>
            <a:rPr lang="en-US" altLang="en-US" sz="1200" kern="1200" dirty="0">
              <a:solidFill>
                <a:schemeClr val="bg2">
                  <a:lumMod val="10000"/>
                </a:schemeClr>
              </a:solidFill>
              <a:latin typeface="+mn-lt"/>
            </a:rPr>
            <a:t>Sensors</a:t>
          </a:r>
        </a:p>
        <a:p>
          <a:pPr marL="114300" lvl="1" indent="-114300" algn="l" defTabSz="533400">
            <a:lnSpc>
              <a:spcPct val="90000"/>
            </a:lnSpc>
            <a:spcBef>
              <a:spcPct val="0"/>
            </a:spcBef>
            <a:spcAft>
              <a:spcPct val="15000"/>
            </a:spcAft>
            <a:buChar char="••"/>
          </a:pPr>
          <a:endParaRPr lang="en-US" altLang="en-US" sz="1200" kern="1200" dirty="0">
            <a:solidFill>
              <a:schemeClr val="bg2">
                <a:lumMod val="10000"/>
              </a:schemeClr>
            </a:solidFill>
            <a:latin typeface="+mn-lt"/>
          </a:endParaRPr>
        </a:p>
        <a:p>
          <a:pPr marL="114300" lvl="1" indent="-114300" algn="l" defTabSz="533400">
            <a:lnSpc>
              <a:spcPct val="90000"/>
            </a:lnSpc>
            <a:spcBef>
              <a:spcPct val="0"/>
            </a:spcBef>
            <a:spcAft>
              <a:spcPct val="15000"/>
            </a:spcAft>
            <a:buChar char="••"/>
          </a:pPr>
          <a:r>
            <a:rPr lang="en-US" altLang="en-US" sz="1200" kern="1200" dirty="0">
              <a:solidFill>
                <a:schemeClr val="bg2">
                  <a:lumMod val="10000"/>
                </a:schemeClr>
              </a:solidFill>
              <a:latin typeface="+mn-lt"/>
            </a:rPr>
            <a:t>Power Solutions</a:t>
          </a:r>
        </a:p>
      </dsp:txBody>
      <dsp:txXfrm>
        <a:off x="5596618" y="723301"/>
        <a:ext cx="2287482" cy="1776461"/>
      </dsp:txXfrm>
    </dsp:sp>
    <dsp:sp modelId="{CA44CC17-BF48-462C-B055-913E34701579}">
      <dsp:nvSpPr>
        <dsp:cNvPr id="0" name=""/>
        <dsp:cNvSpPr/>
      </dsp:nvSpPr>
      <dsp:spPr>
        <a:xfrm>
          <a:off x="5553995" y="2453853"/>
          <a:ext cx="2372728" cy="761612"/>
        </a:xfrm>
        <a:prstGeom prst="rect">
          <a:avLst/>
        </a:prstGeom>
        <a:solidFill>
          <a:srgbClr val="002060"/>
        </a:soli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en-US" sz="1200" kern="1200" dirty="0">
              <a:latin typeface="+mn-lt"/>
            </a:rPr>
            <a:t>Broad Product &amp; Technology Portfolio</a:t>
          </a:r>
        </a:p>
      </dsp:txBody>
      <dsp:txXfrm>
        <a:off x="5553995" y="2453853"/>
        <a:ext cx="1670935" cy="761612"/>
      </dsp:txXfrm>
    </dsp:sp>
    <dsp:sp modelId="{F0AAE22A-62A0-4BEF-ACFF-D8BB4EAD27B5}">
      <dsp:nvSpPr>
        <dsp:cNvPr id="0" name=""/>
        <dsp:cNvSpPr/>
      </dsp:nvSpPr>
      <dsp:spPr>
        <a:xfrm>
          <a:off x="7292051" y="2534178"/>
          <a:ext cx="830454" cy="8304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90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31584-8488-4756-85ED-D5E6F8A8E559}"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4F50B-1AF7-455B-9344-7FFBF72D630E}" type="slidenum">
              <a:rPr lang="en-US" smtClean="0"/>
              <a:t>‹#›</a:t>
            </a:fld>
            <a:endParaRPr lang="en-US"/>
          </a:p>
        </p:txBody>
      </p:sp>
    </p:spTree>
    <p:extLst>
      <p:ext uri="{BB962C8B-B14F-4D97-AF65-F5344CB8AC3E}">
        <p14:creationId xmlns:p14="http://schemas.microsoft.com/office/powerpoint/2010/main" val="190069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Number of Incidents: </a:t>
            </a:r>
            <a:r>
              <a:rPr lang="en-US" dirty="0"/>
              <a:t>This is the number</a:t>
            </a:r>
            <a:r>
              <a:rPr lang="en-US" baseline="0" dirty="0"/>
              <a:t> of reported incidents over the last 12 months, separated by whether they are criminal or not.</a:t>
            </a:r>
          </a:p>
          <a:p>
            <a:r>
              <a:rPr lang="en-US" b="1" baseline="0" dirty="0"/>
              <a:t>Value of Company Losses: </a:t>
            </a:r>
            <a:r>
              <a:rPr lang="en-US" baseline="0" dirty="0"/>
              <a:t>This is the value of losses from theft or damage that the company has incurred in the last 12 months.</a:t>
            </a:r>
          </a:p>
          <a:p>
            <a:r>
              <a:rPr lang="en-US" b="1" baseline="0" dirty="0"/>
              <a:t>Cycle Time: </a:t>
            </a:r>
            <a:r>
              <a:rPr lang="en-US" baseline="0" dirty="0"/>
              <a:t>Every incident is reviewed for root cause and corrective items that could prevent a recurrence.  This chart shows the number of days from initial report to closure of associated action items.</a:t>
            </a:r>
          </a:p>
          <a:p>
            <a:r>
              <a:rPr lang="en-US" b="1" baseline="0" dirty="0"/>
              <a:t>Site Distribution: </a:t>
            </a:r>
            <a:r>
              <a:rPr lang="en-US" baseline="0" dirty="0"/>
              <a:t>This shows where the incidents that have been reported over the last 12 months have been occurring.</a:t>
            </a:r>
          </a:p>
          <a:p>
            <a:r>
              <a:rPr lang="en-US" b="1" baseline="0" dirty="0"/>
              <a:t>Incident Type Breakdown: </a:t>
            </a:r>
            <a:r>
              <a:rPr lang="en-US" baseline="0" dirty="0"/>
              <a:t>This shows the types of incidents that have been reported over the last 12 months.</a:t>
            </a:r>
            <a:endParaRPr lang="en-US" dirty="0"/>
          </a:p>
        </p:txBody>
      </p:sp>
      <p:sp>
        <p:nvSpPr>
          <p:cNvPr id="4" name="Slide Number Placeholder 3"/>
          <p:cNvSpPr>
            <a:spLocks noGrp="1"/>
          </p:cNvSpPr>
          <p:nvPr>
            <p:ph type="sldNum" sz="quarter" idx="10"/>
          </p:nvPr>
        </p:nvSpPr>
        <p:spPr/>
        <p:txBody>
          <a:bodyPr/>
          <a:lstStyle/>
          <a:p>
            <a:fld id="{C8266ABA-ECE5-471C-B9EB-BCAAC4AFD301}" type="slidenum">
              <a:rPr lang="en-US" smtClean="0"/>
              <a:t>2</a:t>
            </a:fld>
            <a:endParaRPr lang="en-US" dirty="0"/>
          </a:p>
        </p:txBody>
      </p:sp>
    </p:spTree>
    <p:extLst>
      <p:ext uri="{BB962C8B-B14F-4D97-AF65-F5344CB8AC3E}">
        <p14:creationId xmlns:p14="http://schemas.microsoft.com/office/powerpoint/2010/main" val="309803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897301">
              <a:spcBef>
                <a:spcPct val="0"/>
              </a:spcBef>
              <a:defRPr/>
            </a:pPr>
            <a:r>
              <a:rPr lang="en-US" dirty="0"/>
              <a:t>In 1999, ON Semiconductor separated from Motorola and became a public company in 2000. Since our inception we have grown significantly through organic growth, along with mergers and acquisitions.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2000: Cherry Semiconductor - New Products: Multi-phase Controllers, Drivers, Automotive/Industrial Power Management, Automotive ASSPs.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2006: LSI Logic Design &amp; Manufacturing Facility - Focus: Process Technology &amp; Packaging.</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2007: ADI Voltage Regulation &amp; Thermal Management Group - New Products: Multi-phase Controllers, Drivers, Thermal Management Devices.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2008: AMI Semiconductor - New Products: HV ASICs for Automotive Applications, ULP SRAM Memory, LIN &amp; CAN Transceivers, Low Power RF Transceivers, Stepper Motor Drivers, Audio DSP Systems, Power-over- Ethernet, Industrial Process Automation.  Existing Product Enhancements: Clocks &amp; Timers, High Side Drivers.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2008: Catalyst Semiconductor - New Products: Digital Potentiometers, I/O Expanders, EEPROM/NVRAM.  Existing Product Enhancements: LED Drivers, DC-DC Converters, LDO &amp; Linear Regulators, Voltage Supervisors, Temperature Sensors.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2009: </a:t>
            </a:r>
            <a:r>
              <a:rPr lang="en-US" sz="1200" kern="1200" dirty="0" err="1">
                <a:effectLst/>
                <a:latin typeface="Times" pitchFamily="18" charset="0"/>
                <a:ea typeface="MS PGothic" pitchFamily="34" charset="-128"/>
                <a:cs typeface="+mn-cs"/>
              </a:rPr>
              <a:t>PulseCore</a:t>
            </a:r>
            <a:r>
              <a:rPr lang="en-US" sz="1200" kern="1200" dirty="0">
                <a:effectLst/>
                <a:latin typeface="Times" pitchFamily="18" charset="0"/>
                <a:ea typeface="MS PGothic" pitchFamily="34" charset="-128"/>
                <a:cs typeface="+mn-cs"/>
              </a:rPr>
              <a:t> Semiconductor - New Products: Spread- Spectrum Clocks.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2010: California Micro Devices - Existing Product Enhancements: ESD Protection, EMI Filters, Interfaces, Power Management.</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2010: Sound Design Technologies - Existing Product Enhancements: ULP DSP, High Density Interconnect Technologies.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2011: SANYO Semiconductor - New Products: Microcontrollers, Motor Drivers, Audio/Video, Power Modules.  Existing Product Enhancements: Power Management, ASICs, Memory, MOSFETs, IGBTs.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2011: Cypress Image Sensor Business Unit - New Products: 2D High-Performance CMOS Image Sensors.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2014: </a:t>
            </a:r>
            <a:r>
              <a:rPr lang="en-US" sz="1200" kern="1200" dirty="0" err="1">
                <a:effectLst/>
                <a:latin typeface="Times" pitchFamily="18" charset="0"/>
                <a:ea typeface="MS PGothic" pitchFamily="34" charset="-128"/>
                <a:cs typeface="+mn-cs"/>
              </a:rPr>
              <a:t>Truesense</a:t>
            </a:r>
            <a:r>
              <a:rPr lang="en-US" sz="1200" kern="1200" dirty="0">
                <a:effectLst/>
                <a:latin typeface="Times" pitchFamily="18" charset="0"/>
                <a:ea typeface="MS PGothic" pitchFamily="34" charset="-128"/>
                <a:cs typeface="+mn-cs"/>
              </a:rPr>
              <a:t> Imaging - New Products: CCD Image Sensors.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2014: </a:t>
            </a:r>
            <a:r>
              <a:rPr lang="en-US" sz="1200" kern="1200" dirty="0" err="1">
                <a:effectLst/>
                <a:latin typeface="Times" pitchFamily="18" charset="0"/>
                <a:ea typeface="MS PGothic" pitchFamily="34" charset="-128"/>
                <a:cs typeface="+mn-cs"/>
              </a:rPr>
              <a:t>Aptina</a:t>
            </a:r>
            <a:r>
              <a:rPr lang="en-US" sz="1200" kern="1200" dirty="0">
                <a:effectLst/>
                <a:latin typeface="Times" pitchFamily="18" charset="0"/>
                <a:ea typeface="MS PGothic" pitchFamily="34" charset="-128"/>
                <a:cs typeface="+mn-cs"/>
              </a:rPr>
              <a:t> Imaging - New Products: CMOS Image Sensors, Image Processors.</a:t>
            </a:r>
          </a:p>
          <a:p>
            <a:pPr marL="171450" indent="-171450">
              <a:buFont typeface="Arial" panose="020B0604020202020204" pitchFamily="34" charset="0"/>
              <a:buChar char="•"/>
            </a:pPr>
            <a:r>
              <a:rPr lang="en-US" sz="1200" kern="1200" dirty="0">
                <a:effectLst/>
                <a:latin typeface="Times" pitchFamily="18" charset="0"/>
                <a:ea typeface="MS PGothic" pitchFamily="34" charset="-128"/>
                <a:cs typeface="+mn-cs"/>
              </a:rPr>
              <a:t>2015: AXSEM - New Products: RF Transceivers.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effectLst/>
                <a:latin typeface="Times" pitchFamily="18" charset="0"/>
                <a:ea typeface="MS PGothic" pitchFamily="34" charset="-128"/>
                <a:cs typeface="+mn-cs"/>
              </a:rPr>
              <a:t>2016: Fairchild Semiconductor - New Products: MEMs Motion Sensors, Optoelectronics, High Voltage MOSFETs.  Existing Product Enhancements: Power Management, Power Modules, Signal Conditioning, Logic, </a:t>
            </a:r>
            <a:r>
              <a:rPr lang="en-US" sz="1200" kern="1200" dirty="0" err="1">
                <a:effectLst/>
                <a:latin typeface="Times" pitchFamily="18" charset="0"/>
                <a:ea typeface="MS PGothic" pitchFamily="34" charset="-128"/>
                <a:cs typeface="+mn-cs"/>
              </a:rPr>
              <a:t>Discretes</a:t>
            </a:r>
            <a:r>
              <a:rPr lang="en-US" sz="1200" kern="1200" dirty="0" smtClean="0">
                <a:effectLst/>
                <a:latin typeface="Times" pitchFamily="18" charset="0"/>
                <a:ea typeface="MS PGothic" pitchFamily="34" charset="-128"/>
                <a:cs typeface="+mn-cs"/>
              </a:rPr>
              <a:t>. </a:t>
            </a:r>
            <a:r>
              <a:rPr lang="en-US" sz="1200" kern="1200" dirty="0" smtClean="0">
                <a:solidFill>
                  <a:schemeClr val="tx1"/>
                </a:solidFill>
                <a:effectLst/>
                <a:latin typeface="Times" pitchFamily="18" charset="0"/>
                <a:ea typeface="MS PGothic" pitchFamily="34" charset="-128"/>
                <a:cs typeface="+mn-cs"/>
              </a:rPr>
              <a:t>The combination of ON Semiconductor’s and Fairchild’s AC to DC, DC to DC and power discrete portfolios creates an industry leader in high performance power conversion serving a broad range of applications traversing the high, medium and low voltage spectrum.  Fairchild’s super-junction MOSFETs and ON Semiconductor’s </a:t>
            </a:r>
            <a:r>
              <a:rPr lang="en-US" sz="1200" kern="1200" dirty="0" err="1" smtClean="0">
                <a:solidFill>
                  <a:schemeClr val="tx1"/>
                </a:solidFill>
                <a:effectLst/>
                <a:latin typeface="Times" pitchFamily="18" charset="0"/>
                <a:ea typeface="MS PGothic" pitchFamily="34" charset="-128"/>
                <a:cs typeface="+mn-cs"/>
              </a:rPr>
              <a:t>GaN</a:t>
            </a:r>
            <a:r>
              <a:rPr lang="en-US" sz="1200" kern="1200" dirty="0" smtClean="0">
                <a:solidFill>
                  <a:schemeClr val="tx1"/>
                </a:solidFill>
                <a:effectLst/>
                <a:latin typeface="Times" pitchFamily="18" charset="0"/>
                <a:ea typeface="MS PGothic" pitchFamily="34" charset="-128"/>
                <a:cs typeface="+mn-cs"/>
              </a:rPr>
              <a:t> power switches enable significantly improved power density and efficiency for industrial variable speed drives, as well as uninterruptable power supplies used in networking, telecom and data center applications.  In addition, Fairchild has an established footprint in cloud power solutions that includes networking equipment and data center servers.</a:t>
            </a:r>
          </a:p>
          <a:p>
            <a:pPr marL="171450" indent="-171450">
              <a:buFont typeface="Arial" panose="020B0604020202020204" pitchFamily="34" charset="0"/>
              <a:buChar char="•"/>
            </a:pPr>
            <a:endParaRPr lang="en-US" sz="1200" kern="1200" dirty="0">
              <a:effectLst/>
              <a:latin typeface="Times" pitchFamily="18" charset="0"/>
              <a:ea typeface="MS PGothic" pitchFamily="34" charset="-128"/>
              <a:cs typeface="+mn-cs"/>
            </a:endParaRPr>
          </a:p>
          <a:p>
            <a:pPr marL="171450" indent="-171450" defTabSz="897301">
              <a:spcBef>
                <a:spcPct val="0"/>
              </a:spcBef>
              <a:buFont typeface="Arial" panose="020B0604020202020204" pitchFamily="34" charset="0"/>
              <a:buChar char="•"/>
              <a:defRPr/>
            </a:pPr>
            <a:r>
              <a:rPr lang="en-US" dirty="0">
                <a:latin typeface="Times"/>
                <a:cs typeface="Times"/>
              </a:rPr>
              <a:t>2018: SensL - imaging, radar, </a:t>
            </a:r>
            <a:r>
              <a:rPr lang="en-US" dirty="0" smtClean="0">
                <a:latin typeface="Times"/>
                <a:cs typeface="Times"/>
              </a:rPr>
              <a:t>LiDAR</a:t>
            </a:r>
          </a:p>
          <a:p>
            <a:pPr marL="171450" indent="-171450" defTabSz="897301">
              <a:spcBef>
                <a:spcPct val="0"/>
              </a:spcBef>
              <a:buFont typeface="Arial" panose="020B0604020202020204" pitchFamily="34" charset="0"/>
              <a:buChar char="•"/>
              <a:defRPr/>
            </a:pPr>
            <a:r>
              <a:rPr lang="en-US" dirty="0" smtClean="0">
                <a:latin typeface="Times"/>
                <a:cs typeface="Times"/>
              </a:rPr>
              <a:t>2019 </a:t>
            </a:r>
            <a:r>
              <a:rPr lang="en-US" dirty="0" err="1" smtClean="0">
                <a:latin typeface="Times"/>
                <a:cs typeface="Times"/>
              </a:rPr>
              <a:t>Quantenna</a:t>
            </a:r>
            <a:r>
              <a:rPr lang="en-US" dirty="0" smtClean="0">
                <a:latin typeface="Times"/>
                <a:cs typeface="Times"/>
              </a:rPr>
              <a:t> – allowing more </a:t>
            </a:r>
            <a:r>
              <a:rPr lang="en-US" dirty="0" err="1" smtClean="0">
                <a:latin typeface="Times"/>
                <a:cs typeface="Times"/>
              </a:rPr>
              <a:t>WiFi</a:t>
            </a:r>
            <a:r>
              <a:rPr lang="en-US" baseline="0" dirty="0" smtClean="0">
                <a:latin typeface="Times"/>
                <a:cs typeface="Times"/>
              </a:rPr>
              <a:t> capabilities</a:t>
            </a:r>
            <a:r>
              <a:rPr lang="en-US" dirty="0">
                <a:latin typeface="Times"/>
                <a:cs typeface="Times"/>
              </a:rPr>
              <a:t/>
            </a:r>
            <a:br>
              <a:rPr lang="en-US" dirty="0">
                <a:latin typeface="Times"/>
                <a:cs typeface="Times"/>
              </a:rPr>
            </a:br>
            <a:endParaRPr lang="en-US" dirty="0">
              <a:latin typeface="Times"/>
              <a:cs typeface="Times"/>
            </a:endParaRPr>
          </a:p>
        </p:txBody>
      </p:sp>
      <p:sp>
        <p:nvSpPr>
          <p:cNvPr id="4" name="Slide Number Placeholder 3"/>
          <p:cNvSpPr>
            <a:spLocks noGrp="1"/>
          </p:cNvSpPr>
          <p:nvPr>
            <p:ph type="sldNum" sz="quarter" idx="10"/>
          </p:nvPr>
        </p:nvSpPr>
        <p:spPr/>
        <p:txBody>
          <a:bodyPr/>
          <a:lstStyle/>
          <a:p>
            <a:pPr>
              <a:defRPr/>
            </a:pPr>
            <a:fld id="{2C3D8EB9-14A9-4CF2-A4E0-6A54F4F7E021}" type="slidenum">
              <a:rPr lang="en-US" smtClean="0"/>
              <a:pPr>
                <a:defRPr/>
              </a:pPr>
              <a:t>3</a:t>
            </a:fld>
            <a:endParaRPr lang="en-US" dirty="0"/>
          </a:p>
        </p:txBody>
      </p:sp>
    </p:spTree>
    <p:extLst>
      <p:ext uri="{BB962C8B-B14F-4D97-AF65-F5344CB8AC3E}">
        <p14:creationId xmlns:p14="http://schemas.microsoft.com/office/powerpoint/2010/main" val="253363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3D8EB9-14A9-4CF2-A4E0-6A54F4F7E02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59441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236" rtl="0" eaLnBrk="0" fontAlgn="base" latinLnBrk="0" hangingPunct="0">
              <a:lnSpc>
                <a:spcPct val="100000"/>
              </a:lnSpc>
              <a:spcBef>
                <a:spcPct val="0"/>
              </a:spcBef>
              <a:spcAft>
                <a:spcPct val="0"/>
              </a:spcAft>
              <a:buClrTx/>
              <a:buSzTx/>
              <a:buFontTx/>
              <a:buNone/>
              <a:tabLst/>
              <a:defRPr/>
            </a:pPr>
            <a:fld id="{3131DA39-B701-4013-BEA5-4A5743C77841}" type="slidenum">
              <a:rPr kumimoji="0" lang="en-US" sz="1200" b="0" i="0" u="none" strike="noStrike" kern="1200" cap="none" spc="0" normalizeH="0" baseline="0" noProof="0" smtClean="0">
                <a:ln>
                  <a:noFill/>
                </a:ln>
                <a:solidFill>
                  <a:prstClr val="black"/>
                </a:solidFill>
                <a:effectLst/>
                <a:uLnTx/>
                <a:uFillTx/>
                <a:latin typeface="Times" charset="0"/>
                <a:ea typeface="MS PGothic" pitchFamily="34" charset="-128"/>
                <a:cs typeface="+mn-cs"/>
              </a:rPr>
              <a:pPr marL="0" marR="0" lvl="0" indent="0" algn="r" defTabSz="932236"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1391236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D7374ED-1776-F346-8ACE-10FE827A2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2" name="Title 1"/>
          <p:cNvSpPr>
            <a:spLocks noGrp="1"/>
          </p:cNvSpPr>
          <p:nvPr>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7" name="Picture 6">
            <a:extLst>
              <a:ext uri="{FF2B5EF4-FFF2-40B4-BE49-F238E27FC236}">
                <a16:creationId xmlns:a16="http://schemas.microsoft.com/office/drawing/2014/main" xmlns="" id="{F5538B23-B352-C942-96D1-353172A896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0673" y="6264058"/>
            <a:ext cx="1358900" cy="203200"/>
          </a:xfrm>
          <a:prstGeom prst="rect">
            <a:avLst/>
          </a:prstGeom>
        </p:spPr>
      </p:pic>
      <p:pic>
        <p:nvPicPr>
          <p:cNvPr id="9" name="Picture 8">
            <a:extLst>
              <a:ext uri="{FF2B5EF4-FFF2-40B4-BE49-F238E27FC236}">
                <a16:creationId xmlns:a16="http://schemas.microsoft.com/office/drawing/2014/main" xmlns="" id="{DEB1C269-2E32-9140-99C1-4484ED6E82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6166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3B7B93C5-8C75-6D42-A0DE-42211907B16A}"/>
              </a:ext>
            </a:extLst>
          </p:cNvPr>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a16="http://schemas.microsoft.com/office/drawing/2014/main" xmlns="" id="{36B26692-82B1-A14C-927D-F0C1DAC39C71}"/>
              </a:ext>
            </a:extLst>
          </p:cNvPr>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xmlns="" id="{E1CC9691-86A3-E049-965A-70AE79FB8144}"/>
              </a:ext>
            </a:extLst>
          </p:cNvPr>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7" name="Date Placeholder 22">
            <a:extLst>
              <a:ext uri="{FF2B5EF4-FFF2-40B4-BE49-F238E27FC236}">
                <a16:creationId xmlns:a16="http://schemas.microsoft.com/office/drawing/2014/main" xmlns="" id="{C969B259-947D-8F42-B7A9-5982C6C15FD7}"/>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8" name="Slide Number Placeholder 9">
            <a:extLst>
              <a:ext uri="{FF2B5EF4-FFF2-40B4-BE49-F238E27FC236}">
                <a16:creationId xmlns:a16="http://schemas.microsoft.com/office/drawing/2014/main" xmlns="" id="{A3DFB213-B34C-B04F-B00D-3EC1BF947510}"/>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50303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E239BD-BF0F-D74F-BCAE-956EF85708F2}"/>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A307DAD2-4690-0340-A9A1-8A909366E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17" name="Group 16">
            <a:extLst>
              <a:ext uri="{FF2B5EF4-FFF2-40B4-BE49-F238E27FC236}">
                <a16:creationId xmlns:a16="http://schemas.microsoft.com/office/drawing/2014/main" xmlns="" id="{101E52AD-E35A-7843-9663-C49A3B7A6943}"/>
              </a:ext>
            </a:extLst>
          </p:cNvPr>
          <p:cNvGrpSpPr/>
          <p:nvPr userDrawn="1"/>
        </p:nvGrpSpPr>
        <p:grpSpPr>
          <a:xfrm>
            <a:off x="5268112" y="6404360"/>
            <a:ext cx="1655776" cy="267000"/>
            <a:chOff x="5399773" y="6404360"/>
            <a:chExt cx="1655776" cy="267000"/>
          </a:xfrm>
        </p:grpSpPr>
        <p:pic>
          <p:nvPicPr>
            <p:cNvPr id="18" name="Picture 17">
              <a:extLst>
                <a:ext uri="{FF2B5EF4-FFF2-40B4-BE49-F238E27FC236}">
                  <a16:creationId xmlns:a16="http://schemas.microsoft.com/office/drawing/2014/main" xmlns="" id="{3668D138-B0BB-9141-A8D4-173C1B732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9" name="Picture 18">
              <a:extLst>
                <a:ext uri="{FF2B5EF4-FFF2-40B4-BE49-F238E27FC236}">
                  <a16:creationId xmlns:a16="http://schemas.microsoft.com/office/drawing/2014/main" xmlns="" id="{A585AAFB-418C-B84B-8A1E-348B627C04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3" name="Date Placeholder 1">
            <a:extLst>
              <a:ext uri="{FF2B5EF4-FFF2-40B4-BE49-F238E27FC236}">
                <a16:creationId xmlns:a16="http://schemas.microsoft.com/office/drawing/2014/main" xmlns="" id="{DDB1D2D2-9DF8-6D4B-8ED1-FF6623273297}"/>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10/25/2019</a:t>
            </a:fld>
            <a:endParaRPr lang="en-US" dirty="0"/>
          </a:p>
        </p:txBody>
      </p:sp>
      <p:sp>
        <p:nvSpPr>
          <p:cNvPr id="14" name="Slide Number Placeholder 7">
            <a:extLst>
              <a:ext uri="{FF2B5EF4-FFF2-40B4-BE49-F238E27FC236}">
                <a16:creationId xmlns:a16="http://schemas.microsoft.com/office/drawing/2014/main" xmlns="" id="{80ED1723-DEE4-3A44-9189-C971FDC453F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8169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a:extLst>
              <a:ext uri="{FF2B5EF4-FFF2-40B4-BE49-F238E27FC236}">
                <a16:creationId xmlns:a16="http://schemas.microsoft.com/office/drawing/2014/main" xmlns="" id="{B93CBED3-4DB6-8249-87BD-1D3F21E4A1F2}"/>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9" name="Slide Number Placeholder 9">
            <a:extLst>
              <a:ext uri="{FF2B5EF4-FFF2-40B4-BE49-F238E27FC236}">
                <a16:creationId xmlns:a16="http://schemas.microsoft.com/office/drawing/2014/main" xmlns="" id="{EA579025-9CF0-7342-BC2A-5D3493597BC5}"/>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04886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20148"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54148" y="13517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22">
            <a:extLst>
              <a:ext uri="{FF2B5EF4-FFF2-40B4-BE49-F238E27FC236}">
                <a16:creationId xmlns:a16="http://schemas.microsoft.com/office/drawing/2014/main" xmlns="" id="{F4B15407-EEC8-0D46-A3AF-DB7E6DFBA0A9}"/>
              </a:ext>
            </a:extLst>
          </p:cNvPr>
          <p:cNvSpPr>
            <a:spLocks noGrp="1"/>
          </p:cNvSpPr>
          <p:nvPr>
            <p:ph type="dt" sz="half" idx="10"/>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10" name="Slide Number Placeholder 9">
            <a:extLst>
              <a:ext uri="{FF2B5EF4-FFF2-40B4-BE49-F238E27FC236}">
                <a16:creationId xmlns:a16="http://schemas.microsoft.com/office/drawing/2014/main" xmlns="" id="{A64D6AC1-7AF3-E240-9BC6-A8830BB95D77}"/>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12542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8C76FCA-EAD6-384E-B7D1-AC2A535D1112}"/>
              </a:ext>
            </a:extLst>
          </p:cNvPr>
          <p:cNvSpPr/>
          <p:nvPr userDrawn="1"/>
        </p:nvSpPr>
        <p:spPr>
          <a:xfrm>
            <a:off x="0"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3E1AC32-D98E-7E40-9B5E-5DAFE2079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a16="http://schemas.microsoft.com/office/drawing/2014/main" xmlns=""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xmlns=""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grpSp>
        <p:nvGrpSpPr>
          <p:cNvPr id="11" name="Group 10">
            <a:extLst>
              <a:ext uri="{FF2B5EF4-FFF2-40B4-BE49-F238E27FC236}">
                <a16:creationId xmlns:a16="http://schemas.microsoft.com/office/drawing/2014/main" xmlns="" id="{90303E6C-A312-AE43-BABE-2765F373676E}"/>
              </a:ext>
            </a:extLst>
          </p:cNvPr>
          <p:cNvGrpSpPr/>
          <p:nvPr userDrawn="1"/>
        </p:nvGrpSpPr>
        <p:grpSpPr>
          <a:xfrm>
            <a:off x="5268112" y="6404360"/>
            <a:ext cx="1655776" cy="267000"/>
            <a:chOff x="5399773" y="6404360"/>
            <a:chExt cx="1655776" cy="267000"/>
          </a:xfrm>
        </p:grpSpPr>
        <p:pic>
          <p:nvPicPr>
            <p:cNvPr id="12" name="Picture 11">
              <a:extLst>
                <a:ext uri="{FF2B5EF4-FFF2-40B4-BE49-F238E27FC236}">
                  <a16:creationId xmlns:a16="http://schemas.microsoft.com/office/drawing/2014/main" xmlns="" id="{F4D6E59F-0B03-604A-B294-A5E510F189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4" name="Picture 13">
              <a:extLst>
                <a:ext uri="{FF2B5EF4-FFF2-40B4-BE49-F238E27FC236}">
                  <a16:creationId xmlns:a16="http://schemas.microsoft.com/office/drawing/2014/main" xmlns="" id="{34DE18A2-CB28-D94C-A3DD-61BC127E6F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5" name="Date Placeholder 1">
            <a:extLst>
              <a:ext uri="{FF2B5EF4-FFF2-40B4-BE49-F238E27FC236}">
                <a16:creationId xmlns:a16="http://schemas.microsoft.com/office/drawing/2014/main" xmlns="" id="{938C749F-5B03-C846-B8B6-0080D3B4A1E2}"/>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10/25/2019</a:t>
            </a:fld>
            <a:endParaRPr lang="en-US" dirty="0"/>
          </a:p>
        </p:txBody>
      </p:sp>
      <p:sp>
        <p:nvSpPr>
          <p:cNvPr id="16" name="Slide Number Placeholder 7">
            <a:extLst>
              <a:ext uri="{FF2B5EF4-FFF2-40B4-BE49-F238E27FC236}">
                <a16:creationId xmlns:a16="http://schemas.microsoft.com/office/drawing/2014/main" xmlns="" id="{2B5ADED5-98EC-CA4E-AED7-08A04AA765A2}"/>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0849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B70FD48F-E00E-BA49-9607-BB11B12F28E7}"/>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8" name="Date Placeholder 22">
            <a:extLst>
              <a:ext uri="{FF2B5EF4-FFF2-40B4-BE49-F238E27FC236}">
                <a16:creationId xmlns:a16="http://schemas.microsoft.com/office/drawing/2014/main" xmlns="" id="{D0953AA3-B68C-A440-88F8-497B12315F3B}"/>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9" name="Slide Number Placeholder 9">
            <a:extLst>
              <a:ext uri="{FF2B5EF4-FFF2-40B4-BE49-F238E27FC236}">
                <a16:creationId xmlns:a16="http://schemas.microsoft.com/office/drawing/2014/main" xmlns="" id="{DAC6116E-2A79-7449-A9DB-0B8AFEFC8D1A}"/>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74311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8" name="Date Placeholder 22">
            <a:extLst>
              <a:ext uri="{FF2B5EF4-FFF2-40B4-BE49-F238E27FC236}">
                <a16:creationId xmlns:a16="http://schemas.microsoft.com/office/drawing/2014/main" xmlns="" id="{658740C3-B132-B940-B5FB-475EEECC750D}"/>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9" name="Slide Number Placeholder 9">
            <a:extLst>
              <a:ext uri="{FF2B5EF4-FFF2-40B4-BE49-F238E27FC236}">
                <a16:creationId xmlns:a16="http://schemas.microsoft.com/office/drawing/2014/main" xmlns="" id="{FE553B67-77F0-1E4B-AC47-BB5F81599BD1}"/>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29726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8941CFE-7587-6548-BF7B-303BA64B20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8" name="Title 1">
            <a:extLst>
              <a:ext uri="{FF2B5EF4-FFF2-40B4-BE49-F238E27FC236}">
                <a16:creationId xmlns:a16="http://schemas.microsoft.com/office/drawing/2014/main" xmlns="" id="{A66AC515-F01F-7A42-BDCD-3B0F9157C1A8}"/>
              </a:ext>
            </a:extLst>
          </p:cNvPr>
          <p:cNvSpPr>
            <a:spLocks noGrp="1"/>
          </p:cNvSpPr>
          <p:nvPr userDrawn="1">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xmlns="" id="{5915FD3B-25F7-0944-A98F-C35C4197C591}"/>
              </a:ext>
            </a:extLst>
          </p:cNvPr>
          <p:cNvSpPr>
            <a:spLocks noGrp="1"/>
          </p:cNvSpPr>
          <p:nvPr userDrawn="1">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2" name="Group 1">
            <a:extLst>
              <a:ext uri="{FF2B5EF4-FFF2-40B4-BE49-F238E27FC236}">
                <a16:creationId xmlns:a16="http://schemas.microsoft.com/office/drawing/2014/main" xmlns="" id="{850015C5-F551-5C48-B99A-8CB371CF0328}"/>
              </a:ext>
            </a:extLst>
          </p:cNvPr>
          <p:cNvGrpSpPr/>
          <p:nvPr userDrawn="1"/>
        </p:nvGrpSpPr>
        <p:grpSpPr>
          <a:xfrm>
            <a:off x="6070639" y="6216984"/>
            <a:ext cx="1300501" cy="280401"/>
            <a:chOff x="6070639" y="6216984"/>
            <a:chExt cx="1300501" cy="280401"/>
          </a:xfrm>
        </p:grpSpPr>
        <p:pic>
          <p:nvPicPr>
            <p:cNvPr id="13" name="Picture 12">
              <a:extLst>
                <a:ext uri="{FF2B5EF4-FFF2-40B4-BE49-F238E27FC236}">
                  <a16:creationId xmlns:a16="http://schemas.microsoft.com/office/drawing/2014/main" xmlns="" id="{FBA2EA34-FCBC-2241-8FBE-9AD002AF12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6" name="Picture 15">
              <a:extLst>
                <a:ext uri="{FF2B5EF4-FFF2-40B4-BE49-F238E27FC236}">
                  <a16:creationId xmlns:a16="http://schemas.microsoft.com/office/drawing/2014/main" xmlns="" id="{9CC53869-F27B-6842-AE89-DBA51848CC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pic>
        <p:nvPicPr>
          <p:cNvPr id="10" name="Picture 9">
            <a:extLst>
              <a:ext uri="{FF2B5EF4-FFF2-40B4-BE49-F238E27FC236}">
                <a16:creationId xmlns:a16="http://schemas.microsoft.com/office/drawing/2014/main" xmlns="" id="{6BD58707-C6A6-544C-B6F9-7D0D69D985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248076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71CF195E-E9E6-0540-A990-C7B90EFD0F22}"/>
              </a:ext>
            </a:extLst>
          </p:cNvPr>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a16="http://schemas.microsoft.com/office/drawing/2014/main" xmlns="" id="{47EFD3EE-0A06-A043-A0C8-0EA9FB79D279}"/>
              </a:ext>
            </a:extLst>
          </p:cNvPr>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xmlns="" id="{70829679-361C-AA43-8494-0245B73D532D}"/>
              </a:ext>
            </a:extLst>
          </p:cNvPr>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7" name="Date Placeholder 22">
            <a:extLst>
              <a:ext uri="{FF2B5EF4-FFF2-40B4-BE49-F238E27FC236}">
                <a16:creationId xmlns:a16="http://schemas.microsoft.com/office/drawing/2014/main" xmlns="" id="{AD647CF3-2EBB-5D4F-AD65-91857F21B300}"/>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8" name="Slide Number Placeholder 9">
            <a:extLst>
              <a:ext uri="{FF2B5EF4-FFF2-40B4-BE49-F238E27FC236}">
                <a16:creationId xmlns:a16="http://schemas.microsoft.com/office/drawing/2014/main" xmlns="" id="{F960E303-8DDE-FF42-A3F5-486A0599F573}"/>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11575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ADD5211-9428-7644-856A-C54DF50B2A7E}"/>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309CF6F2-0E6A-CE47-AF35-7713BBD391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13" name="Group 12">
            <a:extLst>
              <a:ext uri="{FF2B5EF4-FFF2-40B4-BE49-F238E27FC236}">
                <a16:creationId xmlns:a16="http://schemas.microsoft.com/office/drawing/2014/main" xmlns="" id="{009C53ED-1F76-4047-8F67-0552CBD3338C}"/>
              </a:ext>
            </a:extLst>
          </p:cNvPr>
          <p:cNvGrpSpPr/>
          <p:nvPr userDrawn="1"/>
        </p:nvGrpSpPr>
        <p:grpSpPr>
          <a:xfrm>
            <a:off x="5445750" y="6398711"/>
            <a:ext cx="1300501" cy="280401"/>
            <a:chOff x="6070639" y="6216984"/>
            <a:chExt cx="1300501" cy="280401"/>
          </a:xfrm>
        </p:grpSpPr>
        <p:pic>
          <p:nvPicPr>
            <p:cNvPr id="16" name="Picture 15">
              <a:extLst>
                <a:ext uri="{FF2B5EF4-FFF2-40B4-BE49-F238E27FC236}">
                  <a16:creationId xmlns:a16="http://schemas.microsoft.com/office/drawing/2014/main" xmlns="" id="{FD10F1D1-970A-2445-88BE-05F04E762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7" name="Picture 16">
              <a:extLst>
                <a:ext uri="{FF2B5EF4-FFF2-40B4-BE49-F238E27FC236}">
                  <a16:creationId xmlns:a16="http://schemas.microsoft.com/office/drawing/2014/main" xmlns="" id="{5A867C65-6517-F841-A2FE-696F19113BD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2" name="Date Placeholder 1">
            <a:extLst>
              <a:ext uri="{FF2B5EF4-FFF2-40B4-BE49-F238E27FC236}">
                <a16:creationId xmlns:a16="http://schemas.microsoft.com/office/drawing/2014/main" xmlns="" id="{E02E5F74-72E1-2742-9EE6-9C297F5581C3}"/>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10/25/2019</a:t>
            </a:fld>
            <a:endParaRPr lang="en-US" dirty="0"/>
          </a:p>
        </p:txBody>
      </p:sp>
      <p:sp>
        <p:nvSpPr>
          <p:cNvPr id="14" name="Slide Number Placeholder 7">
            <a:extLst>
              <a:ext uri="{FF2B5EF4-FFF2-40B4-BE49-F238E27FC236}">
                <a16:creationId xmlns:a16="http://schemas.microsoft.com/office/drawing/2014/main" xmlns="" id="{79235BC8-E463-9D48-B1D7-4E89A6DF657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49888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7" name="Straight Connector 6"/>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2">
                    <a:lumMod val="10000"/>
                  </a:schemeClr>
                </a:solidFill>
              </a:defRPr>
            </a:lvl1pPr>
          </a:lstStyle>
          <a:p>
            <a:fld id="{67E18B31-DA76-4E85-9BC3-3ED7F2F37B6B}" type="datetime1">
              <a:rPr lang="en-US" smtClean="0"/>
              <a:pPr/>
              <a:t>10/25/2019</a:t>
            </a:fld>
            <a:endParaRPr lang="en-US" dirty="0"/>
          </a:p>
        </p:txBody>
      </p:sp>
      <p:sp>
        <p:nvSpPr>
          <p:cNvPr id="8" name="Slide Number Placeholder 7"/>
          <p:cNvSpPr>
            <a:spLocks noGrp="1"/>
          </p:cNvSpPr>
          <p:nvPr>
            <p:ph type="sldNum" sz="quarter" idx="15"/>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57260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a:extLst>
              <a:ext uri="{FF2B5EF4-FFF2-40B4-BE49-F238E27FC236}">
                <a16:creationId xmlns:a16="http://schemas.microsoft.com/office/drawing/2014/main" xmlns="" id="{2BDCC1F8-871B-CA40-A281-0326F0EA6813}"/>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9" name="Slide Number Placeholder 9">
            <a:extLst>
              <a:ext uri="{FF2B5EF4-FFF2-40B4-BE49-F238E27FC236}">
                <a16:creationId xmlns:a16="http://schemas.microsoft.com/office/drawing/2014/main" xmlns="" id="{017979B9-E94E-924E-8168-F580C9F9D801}"/>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12762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0573"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84573"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22">
            <a:extLst>
              <a:ext uri="{FF2B5EF4-FFF2-40B4-BE49-F238E27FC236}">
                <a16:creationId xmlns:a16="http://schemas.microsoft.com/office/drawing/2014/main" xmlns="" id="{7D77D8C6-F751-D844-95FE-48B12540D9DD}"/>
              </a:ext>
            </a:extLst>
          </p:cNvPr>
          <p:cNvSpPr>
            <a:spLocks noGrp="1"/>
          </p:cNvSpPr>
          <p:nvPr>
            <p:ph type="dt" sz="half" idx="10"/>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10" name="Slide Number Placeholder 9">
            <a:extLst>
              <a:ext uri="{FF2B5EF4-FFF2-40B4-BE49-F238E27FC236}">
                <a16:creationId xmlns:a16="http://schemas.microsoft.com/office/drawing/2014/main" xmlns="" id="{19287EF4-2B4D-DC4F-885F-EA7043FBAA12}"/>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57158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op Picture, Bottom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DC5401-A479-9E44-A05F-143C256F5525}"/>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875C7A91-07BA-744E-8B9D-B11DFCB6ED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a16="http://schemas.microsoft.com/office/drawing/2014/main" xmlns=""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xmlns=""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grpSp>
        <p:nvGrpSpPr>
          <p:cNvPr id="15" name="Group 14">
            <a:extLst>
              <a:ext uri="{FF2B5EF4-FFF2-40B4-BE49-F238E27FC236}">
                <a16:creationId xmlns:a16="http://schemas.microsoft.com/office/drawing/2014/main" xmlns="" id="{904D8872-323A-1E49-93CE-FB267B524BA6}"/>
              </a:ext>
            </a:extLst>
          </p:cNvPr>
          <p:cNvGrpSpPr/>
          <p:nvPr userDrawn="1"/>
        </p:nvGrpSpPr>
        <p:grpSpPr>
          <a:xfrm>
            <a:off x="5445750" y="6398711"/>
            <a:ext cx="1300501" cy="280401"/>
            <a:chOff x="6070639" y="6216984"/>
            <a:chExt cx="1300501" cy="280401"/>
          </a:xfrm>
        </p:grpSpPr>
        <p:pic>
          <p:nvPicPr>
            <p:cNvPr id="16" name="Picture 15">
              <a:extLst>
                <a:ext uri="{FF2B5EF4-FFF2-40B4-BE49-F238E27FC236}">
                  <a16:creationId xmlns:a16="http://schemas.microsoft.com/office/drawing/2014/main" xmlns="" id="{9E4A539F-3AB3-A447-9C5B-63FA12CFA5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7" name="Picture 16">
              <a:extLst>
                <a:ext uri="{FF2B5EF4-FFF2-40B4-BE49-F238E27FC236}">
                  <a16:creationId xmlns:a16="http://schemas.microsoft.com/office/drawing/2014/main" xmlns="" id="{4495D03A-03E1-9347-A58D-87B196329F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4" name="Date Placeholder 1">
            <a:extLst>
              <a:ext uri="{FF2B5EF4-FFF2-40B4-BE49-F238E27FC236}">
                <a16:creationId xmlns:a16="http://schemas.microsoft.com/office/drawing/2014/main" xmlns="" id="{A5F90DD5-81C9-9D45-BB0B-4C93A096930A}"/>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10/25/2019</a:t>
            </a:fld>
            <a:endParaRPr lang="en-US" dirty="0"/>
          </a:p>
        </p:txBody>
      </p:sp>
      <p:sp>
        <p:nvSpPr>
          <p:cNvPr id="18" name="Slide Number Placeholder 7">
            <a:extLst>
              <a:ext uri="{FF2B5EF4-FFF2-40B4-BE49-F238E27FC236}">
                <a16:creationId xmlns:a16="http://schemas.microsoft.com/office/drawing/2014/main" xmlns="" id="{12FDD697-915F-7340-92B9-A288A978AB9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31266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08E8B9C1-7626-5E4E-9A3D-A64DD230C62A}"/>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7" name="Date Placeholder 22">
            <a:extLst>
              <a:ext uri="{FF2B5EF4-FFF2-40B4-BE49-F238E27FC236}">
                <a16:creationId xmlns:a16="http://schemas.microsoft.com/office/drawing/2014/main" xmlns="" id="{35CF9AB2-E066-AD43-B12F-21A5900577A7}"/>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9" name="Slide Number Placeholder 9">
            <a:extLst>
              <a:ext uri="{FF2B5EF4-FFF2-40B4-BE49-F238E27FC236}">
                <a16:creationId xmlns:a16="http://schemas.microsoft.com/office/drawing/2014/main" xmlns="" id="{C9625EC2-A000-A545-A462-970E3D9577E9}"/>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787830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8" name="Date Placeholder 22">
            <a:extLst>
              <a:ext uri="{FF2B5EF4-FFF2-40B4-BE49-F238E27FC236}">
                <a16:creationId xmlns:a16="http://schemas.microsoft.com/office/drawing/2014/main" xmlns="" id="{3183DFA1-C4B4-7344-A94A-9447D7BC110C}"/>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9" name="Slide Number Placeholder 9">
            <a:extLst>
              <a:ext uri="{FF2B5EF4-FFF2-40B4-BE49-F238E27FC236}">
                <a16:creationId xmlns:a16="http://schemas.microsoft.com/office/drawing/2014/main" xmlns="" id="{1DB54860-A6B4-DD4E-80C0-E133ED809A54}"/>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1282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D7374ED-1776-F346-8ACE-10FE827A2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2" name="Title 1"/>
          <p:cNvSpPr>
            <a:spLocks noGrp="1"/>
          </p:cNvSpPr>
          <p:nvPr>
            <p:ph type="title"/>
          </p:nvPr>
        </p:nvSpPr>
        <p:spPr>
          <a:xfrm>
            <a:off x="3242848" y="2335491"/>
            <a:ext cx="8553451" cy="685800"/>
          </a:xfrm>
          <a:prstGeom prst="rect">
            <a:avLst/>
          </a:prstGeom>
        </p:spPr>
        <p:txBody>
          <a:bodyPr anchor="ctr"/>
          <a:lstStyle>
            <a:lvl1pPr algn="ctr">
              <a:defRPr>
                <a:solidFill>
                  <a:srgbClr val="000000"/>
                </a:solidFill>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242848" y="3514469"/>
            <a:ext cx="8553451" cy="557212"/>
          </a:xfrm>
        </p:spPr>
        <p:txBody>
          <a:bodyPr anchor="ctr"/>
          <a:lstStyle>
            <a:lvl1pPr marL="0" indent="0" algn="ctr">
              <a:buNone/>
              <a:defRPr>
                <a:solidFill>
                  <a:schemeClr val="accent5"/>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Click to add subtitle</a:t>
            </a:r>
          </a:p>
        </p:txBody>
      </p:sp>
      <p:pic>
        <p:nvPicPr>
          <p:cNvPr id="7" name="Picture 6">
            <a:extLst>
              <a:ext uri="{FF2B5EF4-FFF2-40B4-BE49-F238E27FC236}">
                <a16:creationId xmlns:a16="http://schemas.microsoft.com/office/drawing/2014/main" xmlns="" id="{F5538B23-B352-C942-96D1-353172A89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674" y="6264059"/>
            <a:ext cx="1358900" cy="203200"/>
          </a:xfrm>
          <a:prstGeom prst="rect">
            <a:avLst/>
          </a:prstGeom>
        </p:spPr>
      </p:pic>
      <p:pic>
        <p:nvPicPr>
          <p:cNvPr id="9" name="Picture 8">
            <a:extLst>
              <a:ext uri="{FF2B5EF4-FFF2-40B4-BE49-F238E27FC236}">
                <a16:creationId xmlns:a16="http://schemas.microsoft.com/office/drawing/2014/main" xmlns="" id="{DEB1C269-2E32-9140-99C1-4484ED6E8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8617" y="5854315"/>
            <a:ext cx="723484" cy="723484"/>
          </a:xfrm>
          <a:prstGeom prst="rect">
            <a:avLst/>
          </a:prstGeom>
        </p:spPr>
      </p:pic>
    </p:spTree>
    <p:extLst>
      <p:ext uri="{BB962C8B-B14F-4D97-AF65-F5344CB8AC3E}">
        <p14:creationId xmlns:p14="http://schemas.microsoft.com/office/powerpoint/2010/main" val="4217994806"/>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7" name="Straight Connector 6"/>
          <p:cNvCxnSpPr/>
          <p:nvPr/>
        </p:nvCxnSpPr>
        <p:spPr>
          <a:xfrm>
            <a:off x="1421607"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416571"/>
            <a:ext cx="11231880" cy="685800"/>
          </a:xfrm>
          <a:prstGeom prst="rect">
            <a:avLst/>
          </a:prstGeom>
        </p:spPr>
        <p:txBody>
          <a:bodyPr anchor="ctr"/>
          <a:lstStyle>
            <a:lvl1pPr algn="ctr">
              <a:defRPr>
                <a:solidFill>
                  <a:srgbClr val="000000"/>
                </a:solidFill>
              </a:defRPr>
            </a:lvl1pPr>
          </a:lstStyle>
          <a:p>
            <a:r>
              <a:rPr lang="en-US"/>
              <a:t>Click to edit Master title style</a:t>
            </a:r>
            <a:endParaRPr lang="en-US" dirty="0"/>
          </a:p>
        </p:txBody>
      </p:sp>
      <p:sp>
        <p:nvSpPr>
          <p:cNvPr id="11" name="Text Placeholder 3"/>
          <p:cNvSpPr>
            <a:spLocks noGrp="1"/>
          </p:cNvSpPr>
          <p:nvPr>
            <p:ph type="body" sz="quarter" idx="13" hasCustomPrompt="1"/>
          </p:nvPr>
        </p:nvSpPr>
        <p:spPr>
          <a:xfrm>
            <a:off x="1819273" y="3699802"/>
            <a:ext cx="8553451" cy="557212"/>
          </a:xfrm>
        </p:spPr>
        <p:txBody>
          <a:bodyPr anchor="ctr"/>
          <a:lstStyle>
            <a:lvl1pPr marL="0" indent="0" algn="ctr">
              <a:buNone/>
              <a:defRPr>
                <a:solidFill>
                  <a:schemeClr val="accent5"/>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2">
                    <a:lumMod val="10000"/>
                  </a:schemeClr>
                </a:solidFill>
              </a:defRPr>
            </a:lvl1pPr>
          </a:lstStyle>
          <a:p>
            <a:r>
              <a:rPr lang="en-US"/>
              <a:t>4/16/2018</a:t>
            </a:r>
            <a:endParaRPr lang="en-US" dirty="0"/>
          </a:p>
        </p:txBody>
      </p:sp>
      <p:sp>
        <p:nvSpPr>
          <p:cNvPr id="8" name="Slide Number Placeholder 7"/>
          <p:cNvSpPr>
            <a:spLocks noGrp="1"/>
          </p:cNvSpPr>
          <p:nvPr>
            <p:ph type="sldNum" sz="quarter" idx="15"/>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012877392"/>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C0E31E5-BD86-3349-9A1A-A3126C8D235B}"/>
              </a:ext>
            </a:extLst>
          </p:cNvPr>
          <p:cNvSpPr/>
          <p:nvPr/>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le 5"/>
          <p:cNvSpPr>
            <a:spLocks noGrp="1"/>
          </p:cNvSpPr>
          <p:nvPr>
            <p:ph type="title"/>
          </p:nvPr>
        </p:nvSpPr>
        <p:spPr>
          <a:xfrm>
            <a:off x="480060" y="2416571"/>
            <a:ext cx="11231880" cy="685800"/>
          </a:xfrm>
          <a:prstGeom prst="rect">
            <a:avLst/>
          </a:prstGeom>
        </p:spPr>
        <p:txBody>
          <a:bodyPr anchor="ctr"/>
          <a:lstStyle>
            <a:lvl1pPr algn="ctr">
              <a:defRPr>
                <a:solidFill>
                  <a:schemeClr val="bg1"/>
                </a:solidFill>
              </a:defRPr>
            </a:lvl1pPr>
          </a:lstStyle>
          <a:p>
            <a:r>
              <a:rPr lang="en-US"/>
              <a:t>Click to edit Master title style</a:t>
            </a:r>
            <a:endParaRPr lang="en-US" dirty="0"/>
          </a:p>
        </p:txBody>
      </p:sp>
      <p:sp>
        <p:nvSpPr>
          <p:cNvPr id="11" name="Text Placeholder 3"/>
          <p:cNvSpPr>
            <a:spLocks noGrp="1"/>
          </p:cNvSpPr>
          <p:nvPr>
            <p:ph type="body" sz="quarter" idx="13" hasCustomPrompt="1"/>
          </p:nvPr>
        </p:nvSpPr>
        <p:spPr>
          <a:xfrm>
            <a:off x="1819273" y="3699802"/>
            <a:ext cx="8553451" cy="557212"/>
          </a:xfrm>
        </p:spPr>
        <p:txBody>
          <a:bodyPr anchor="ctr"/>
          <a:lstStyle>
            <a:lvl1pPr marL="0" indent="0" algn="ctr">
              <a:buNone/>
              <a:defRPr>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1"/>
                </a:solidFill>
              </a:defRPr>
            </a:lvl1pPr>
          </a:lstStyle>
          <a:p>
            <a:r>
              <a:rPr lang="en-US"/>
              <a:t>4/16/2018</a:t>
            </a:r>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5" name="Picture 4">
            <a:extLst>
              <a:ext uri="{FF2B5EF4-FFF2-40B4-BE49-F238E27FC236}">
                <a16:creationId xmlns:a16="http://schemas.microsoft.com/office/drawing/2014/main" xmlns="" id="{81D5B0FC-0659-B540-A077-5B654BAE1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8751" y="6168196"/>
            <a:ext cx="593035" cy="593035"/>
          </a:xfrm>
          <a:prstGeom prst="rect">
            <a:avLst/>
          </a:prstGeom>
        </p:spPr>
      </p:pic>
      <p:pic>
        <p:nvPicPr>
          <p:cNvPr id="7" name="Picture 6">
            <a:extLst>
              <a:ext uri="{FF2B5EF4-FFF2-40B4-BE49-F238E27FC236}">
                <a16:creationId xmlns:a16="http://schemas.microsoft.com/office/drawing/2014/main" xmlns="" id="{ACF78461-DC66-8C43-8590-070D2C770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6551" y="6437312"/>
            <a:ext cx="1358900" cy="203200"/>
          </a:xfrm>
          <a:prstGeom prst="rect">
            <a:avLst/>
          </a:prstGeom>
        </p:spPr>
      </p:pic>
    </p:spTree>
    <p:extLst>
      <p:ext uri="{BB962C8B-B14F-4D97-AF65-F5344CB8AC3E}">
        <p14:creationId xmlns:p14="http://schemas.microsoft.com/office/powerpoint/2010/main" val="1739264115"/>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500" y="1"/>
            <a:ext cx="11231880" cy="685800"/>
          </a:xfrm>
          <a:prstGeom prst="rect">
            <a:avLst/>
          </a:prstGeom>
        </p:spPr>
        <p:txBody>
          <a:bodyPr anchor="ct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lumMod val="10000"/>
                  </a:schemeClr>
                </a:solidFill>
              </a:defRPr>
            </a:lvl1pPr>
          </a:lstStyle>
          <a:p>
            <a:r>
              <a:rPr lang="en-US"/>
              <a:t>4/16/2018</a:t>
            </a:r>
            <a:endParaRPr lang="en-US" dirty="0"/>
          </a:p>
        </p:txBody>
      </p:sp>
      <p:sp>
        <p:nvSpPr>
          <p:cNvPr id="5" name="Slide Number Placeholder 4"/>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79277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90331" y="134540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4331" y="134540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2">
                    <a:lumMod val="10000"/>
                  </a:schemeClr>
                </a:solidFill>
              </a:defRPr>
            </a:lvl1pPr>
          </a:lstStyle>
          <a:p>
            <a:r>
              <a:rPr lang="en-US"/>
              <a:t>2/2/2018</a:t>
            </a:r>
            <a:endParaRPr lang="en-US" dirty="0"/>
          </a:p>
        </p:txBody>
      </p:sp>
      <p:sp>
        <p:nvSpPr>
          <p:cNvPr id="6" name="Slide Number Placeholder 5"/>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24247350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C0E31E5-BD86-3349-9A1A-A3126C8D235B}"/>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1"/>
                </a:solidFill>
              </a:defRPr>
            </a:lvl1pPr>
          </a:lstStyle>
          <a:p>
            <a:fld id="{67E18B31-DA76-4E85-9BC3-3ED7F2F37B6B}" type="datetime1">
              <a:rPr lang="en-US" smtClean="0"/>
              <a:pPr/>
              <a:t>10/25/2019</a:t>
            </a:fld>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5" name="Picture 4">
            <a:extLst>
              <a:ext uri="{FF2B5EF4-FFF2-40B4-BE49-F238E27FC236}">
                <a16:creationId xmlns:a16="http://schemas.microsoft.com/office/drawing/2014/main" xmlns="" id="{81D5B0FC-0659-B540-A077-5B654BAE10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pic>
        <p:nvPicPr>
          <p:cNvPr id="7" name="Picture 6">
            <a:extLst>
              <a:ext uri="{FF2B5EF4-FFF2-40B4-BE49-F238E27FC236}">
                <a16:creationId xmlns:a16="http://schemas.microsoft.com/office/drawing/2014/main" xmlns="" id="{ACF78461-DC66-8C43-8590-070D2C7708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973408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326FCC9-42FE-D94B-AF13-DF14A5B0F845}"/>
              </a:ext>
            </a:extLst>
          </p:cNvPr>
          <p:cNvSpPr/>
          <p:nvPr/>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xmlns="" id="{52338DCB-84D5-344C-8516-C77DF50AA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8751" y="6168196"/>
            <a:ext cx="593035" cy="593035"/>
          </a:xfrm>
          <a:prstGeom prst="rect">
            <a:avLst/>
          </a:prstGeom>
        </p:spPr>
      </p:pic>
      <p:sp>
        <p:nvSpPr>
          <p:cNvPr id="13" name="Picture Placeholder 12">
            <a:extLst>
              <a:ext uri="{FF2B5EF4-FFF2-40B4-BE49-F238E27FC236}">
                <a16:creationId xmlns:a16="http://schemas.microsoft.com/office/drawing/2014/main" xmlns="" id="{3ABE1F87-4F7C-584B-99BD-0A29050F0289}"/>
              </a:ext>
            </a:extLst>
          </p:cNvPr>
          <p:cNvSpPr>
            <a:spLocks noGrp="1"/>
          </p:cNvSpPr>
          <p:nvPr>
            <p:ph type="pic" sz="quarter" idx="12"/>
          </p:nvPr>
        </p:nvSpPr>
        <p:spPr>
          <a:xfrm>
            <a:off x="0" y="1"/>
            <a:ext cx="12192000" cy="4381500"/>
          </a:xfrm>
          <a:solidFill>
            <a:schemeClr val="bg1">
              <a:lumMod val="85000"/>
            </a:schemeClr>
          </a:solidFill>
        </p:spPr>
        <p:txBody>
          <a:bodyPr anchor="ctr"/>
          <a:lstStyle>
            <a:lvl1pPr algn="ctr">
              <a:defRPr/>
            </a:lvl1pPr>
          </a:lstStyle>
          <a:p>
            <a:r>
              <a:rPr lang="en-US"/>
              <a:t>Click icon to add picture</a:t>
            </a:r>
          </a:p>
        </p:txBody>
      </p:sp>
      <p:sp>
        <p:nvSpPr>
          <p:cNvPr id="3" name="Date Placeholder 2">
            <a:extLst>
              <a:ext uri="{FF2B5EF4-FFF2-40B4-BE49-F238E27FC236}">
                <a16:creationId xmlns:a16="http://schemas.microsoft.com/office/drawing/2014/main" xmlns="" id="{D1B81100-E1B0-4B41-8A31-5463F5EA8AEB}"/>
              </a:ext>
            </a:extLst>
          </p:cNvPr>
          <p:cNvSpPr>
            <a:spLocks noGrp="1"/>
          </p:cNvSpPr>
          <p:nvPr>
            <p:ph type="dt" sz="half" idx="10"/>
          </p:nvPr>
        </p:nvSpPr>
        <p:spPr/>
        <p:txBody>
          <a:bodyPr/>
          <a:lstStyle>
            <a:lvl1pPr>
              <a:defRPr>
                <a:solidFill>
                  <a:schemeClr val="bg1"/>
                </a:solidFill>
              </a:defRPr>
            </a:lvl1pPr>
          </a:lstStyle>
          <a:p>
            <a:r>
              <a:rPr lang="en-US"/>
              <a:t>4/16/2018</a:t>
            </a:r>
            <a:endParaRPr lang="en-US" dirty="0"/>
          </a:p>
        </p:txBody>
      </p:sp>
      <p:sp>
        <p:nvSpPr>
          <p:cNvPr id="4" name="Slide Number Placeholder 3">
            <a:extLst>
              <a:ext uri="{FF2B5EF4-FFF2-40B4-BE49-F238E27FC236}">
                <a16:creationId xmlns:a16="http://schemas.microsoft.com/office/drawing/2014/main" xmlns="" id="{1627D59C-97C4-454D-9391-25A2ACF2DC40}"/>
              </a:ext>
            </a:extLst>
          </p:cNvPr>
          <p:cNvSpPr>
            <a:spLocks noGrp="1"/>
          </p:cNvSpPr>
          <p:nvPr>
            <p:ph type="sldNum" sz="quarter" idx="11"/>
          </p:nvPr>
        </p:nvSpPr>
        <p:spPr/>
        <p:txBody>
          <a:bodyPr/>
          <a:lstStyle>
            <a:lvl1pPr>
              <a:defRPr>
                <a:solidFill>
                  <a:schemeClr val="bg1"/>
                </a:solidFill>
              </a:defRPr>
            </a:lvl1pPr>
          </a:lstStyle>
          <a:p>
            <a:fld id="{5853B473-0271-47CF-900A-D77E281FB591}" type="slidenum">
              <a:rPr lang="en-US" smtClean="0"/>
              <a:pPr/>
              <a:t>‹#›</a:t>
            </a:fld>
            <a:endParaRPr lang="en-US" dirty="0"/>
          </a:p>
        </p:txBody>
      </p:sp>
      <p:sp>
        <p:nvSpPr>
          <p:cNvPr id="7" name="Text Placeholder 6">
            <a:extLst>
              <a:ext uri="{FF2B5EF4-FFF2-40B4-BE49-F238E27FC236}">
                <a16:creationId xmlns:a16="http://schemas.microsoft.com/office/drawing/2014/main" xmlns="" id="{5673BC88-C17B-6044-A93F-BFB13EA10AAC}"/>
              </a:ext>
            </a:extLst>
          </p:cNvPr>
          <p:cNvSpPr>
            <a:spLocks noGrp="1"/>
          </p:cNvSpPr>
          <p:nvPr>
            <p:ph type="body" sz="quarter" idx="13"/>
          </p:nvPr>
        </p:nvSpPr>
        <p:spPr>
          <a:xfrm>
            <a:off x="838201" y="4727575"/>
            <a:ext cx="10698163" cy="1060451"/>
          </a:xfrm>
        </p:spPr>
        <p:txBody>
          <a:bodyPr/>
          <a:lstStyle>
            <a:lvl1pPr>
              <a:defRPr>
                <a:solidFill>
                  <a:schemeClr val="bg1"/>
                </a:solidFill>
              </a:defRPr>
            </a:lvl1pPr>
          </a:lstStyle>
          <a:p>
            <a:pPr lvl="0"/>
            <a:r>
              <a:rPr lang="en-US"/>
              <a:t>Click to edit Master text styles</a:t>
            </a:r>
          </a:p>
        </p:txBody>
      </p:sp>
      <p:pic>
        <p:nvPicPr>
          <p:cNvPr id="10" name="Picture 9">
            <a:extLst>
              <a:ext uri="{FF2B5EF4-FFF2-40B4-BE49-F238E27FC236}">
                <a16:creationId xmlns:a16="http://schemas.microsoft.com/office/drawing/2014/main" xmlns="" id="{F62E30CE-1B16-6944-9876-A35D79316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6551" y="6437312"/>
            <a:ext cx="1358900" cy="203200"/>
          </a:xfrm>
          <a:prstGeom prst="rect">
            <a:avLst/>
          </a:prstGeom>
        </p:spPr>
      </p:pic>
    </p:spTree>
    <p:extLst>
      <p:ext uri="{BB962C8B-B14F-4D97-AF65-F5344CB8AC3E}">
        <p14:creationId xmlns:p14="http://schemas.microsoft.com/office/powerpoint/2010/main" val="2046934266"/>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9FE2B562-D27F-774A-B50A-B4CD482162A9}"/>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r>
              <a:rPr lang="en-US"/>
              <a:t>Click icon to add picture</a:t>
            </a:r>
          </a:p>
        </p:txBody>
      </p:sp>
      <p:sp>
        <p:nvSpPr>
          <p:cNvPr id="3" name="Content Placeholder 2"/>
          <p:cNvSpPr>
            <a:spLocks noGrp="1"/>
          </p:cNvSpPr>
          <p:nvPr>
            <p:ph idx="1"/>
          </p:nvPr>
        </p:nvSpPr>
        <p:spPr>
          <a:xfrm>
            <a:off x="304884" y="2251451"/>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a:t>Click to edit Master title style</a:t>
            </a:r>
            <a:endParaRPr lang="en-US" dirty="0"/>
          </a:p>
        </p:txBody>
      </p:sp>
      <p:sp>
        <p:nvSpPr>
          <p:cNvPr id="8" name="Date Placeholder 22">
            <a:extLst>
              <a:ext uri="{FF2B5EF4-FFF2-40B4-BE49-F238E27FC236}">
                <a16:creationId xmlns:a16="http://schemas.microsoft.com/office/drawing/2014/main" xmlns="" id="{785CA15F-B859-604D-BD5B-6E6EB49DFA3A}"/>
              </a:ext>
            </a:extLst>
          </p:cNvPr>
          <p:cNvSpPr>
            <a:spLocks noGrp="1"/>
          </p:cNvSpPr>
          <p:nvPr>
            <p:ph type="dt" sz="half" idx="2"/>
          </p:nvPr>
        </p:nvSpPr>
        <p:spPr>
          <a:xfrm>
            <a:off x="1420207" y="6356351"/>
            <a:ext cx="2743200" cy="365125"/>
          </a:xfrm>
          <a:prstGeom prst="rect">
            <a:avLst/>
          </a:prstGeom>
        </p:spPr>
        <p:txBody>
          <a:bodyPr vert="horz" lIns="91440" tIns="45720" rIns="91440" bIns="45720" rtlCol="0" anchor="ctr"/>
          <a:lstStyle>
            <a:lvl1pPr algn="l">
              <a:defRPr sz="1051">
                <a:solidFill>
                  <a:schemeClr val="bg2">
                    <a:lumMod val="10000"/>
                  </a:schemeClr>
                </a:solidFill>
              </a:defRPr>
            </a:lvl1pPr>
          </a:lstStyle>
          <a:p>
            <a:r>
              <a:rPr lang="en-US"/>
              <a:t>4/16/2018</a:t>
            </a:r>
            <a:endParaRPr lang="en-US" dirty="0"/>
          </a:p>
        </p:txBody>
      </p:sp>
      <p:sp>
        <p:nvSpPr>
          <p:cNvPr id="9" name="Slide Number Placeholder 9">
            <a:extLst>
              <a:ext uri="{FF2B5EF4-FFF2-40B4-BE49-F238E27FC236}">
                <a16:creationId xmlns:a16="http://schemas.microsoft.com/office/drawing/2014/main" xmlns="" id="{CD71C06D-1D16-F347-9671-5BE6E60E94D5}"/>
              </a:ext>
            </a:extLst>
          </p:cNvPr>
          <p:cNvSpPr>
            <a:spLocks noGrp="1"/>
          </p:cNvSpPr>
          <p:nvPr>
            <p:ph type="sldNum" sz="quarter" idx="4"/>
          </p:nvPr>
        </p:nvSpPr>
        <p:spPr>
          <a:xfrm>
            <a:off x="378178" y="6356351"/>
            <a:ext cx="663223" cy="365125"/>
          </a:xfrm>
          <a:prstGeom prst="rect">
            <a:avLst/>
          </a:prstGeom>
        </p:spPr>
        <p:txBody>
          <a:bodyPr anchor="ctr"/>
          <a:lstStyle>
            <a:lvl1pPr algn="r">
              <a:defRPr sz="1051">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722487297"/>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Picture">
    <p:spTree>
      <p:nvGrpSpPr>
        <p:cNvPr id="1" name=""/>
        <p:cNvGrpSpPr/>
        <p:nvPr/>
      </p:nvGrpSpPr>
      <p:grpSpPr>
        <a:xfrm>
          <a:off x="0" y="0"/>
          <a:ext cx="0" cy="0"/>
          <a:chOff x="0" y="0"/>
          <a:chExt cx="0" cy="0"/>
        </a:xfrm>
      </p:grpSpPr>
      <p:sp>
        <p:nvSpPr>
          <p:cNvPr id="16" name="Title 15"/>
          <p:cNvSpPr>
            <a:spLocks noGrp="1"/>
          </p:cNvSpPr>
          <p:nvPr>
            <p:ph type="title"/>
          </p:nvPr>
        </p:nvSpPr>
        <p:spPr>
          <a:xfrm>
            <a:off x="240625" y="1"/>
            <a:ext cx="11231880" cy="685800"/>
          </a:xfrm>
          <a:prstGeom prst="rect">
            <a:avLst/>
          </a:prstGeom>
        </p:spPr>
        <p:txBody>
          <a:bodyPr anchor="ctr"/>
          <a:lstStyle/>
          <a:p>
            <a:r>
              <a:rPr lang="en-US"/>
              <a:t>Click to edit Master title style</a:t>
            </a:r>
            <a:endParaRPr lang="en-US" dirty="0"/>
          </a:p>
        </p:txBody>
      </p:sp>
      <p:sp>
        <p:nvSpPr>
          <p:cNvPr id="22" name="Chart Placeholder 21"/>
          <p:cNvSpPr>
            <a:spLocks noGrp="1"/>
          </p:cNvSpPr>
          <p:nvPr>
            <p:ph type="chart" sz="quarter" idx="13"/>
          </p:nvPr>
        </p:nvSpPr>
        <p:spPr>
          <a:xfrm>
            <a:off x="409576" y="1239839"/>
            <a:ext cx="5502275" cy="4510087"/>
          </a:xfrm>
        </p:spPr>
        <p:txBody>
          <a:bodyPr/>
          <a:lstStyle/>
          <a:p>
            <a:r>
              <a:rPr lang="en-US"/>
              <a:t>Click icon to add chart</a:t>
            </a:r>
          </a:p>
        </p:txBody>
      </p:sp>
      <p:sp>
        <p:nvSpPr>
          <p:cNvPr id="24" name="Picture Placeholder 23"/>
          <p:cNvSpPr>
            <a:spLocks noGrp="1"/>
          </p:cNvSpPr>
          <p:nvPr>
            <p:ph type="pic" sz="quarter" idx="14"/>
          </p:nvPr>
        </p:nvSpPr>
        <p:spPr>
          <a:xfrm>
            <a:off x="6489919" y="1239838"/>
            <a:ext cx="4246399" cy="4510087"/>
          </a:xfrm>
        </p:spPr>
        <p:txBody>
          <a:bodyPr/>
          <a:lstStyle/>
          <a:p>
            <a:r>
              <a:rPr lang="en-US"/>
              <a:t>Click icon to add picture</a:t>
            </a:r>
          </a:p>
        </p:txBody>
      </p:sp>
      <p:sp>
        <p:nvSpPr>
          <p:cNvPr id="2" name="Date Placeholder 1"/>
          <p:cNvSpPr>
            <a:spLocks noGrp="1"/>
          </p:cNvSpPr>
          <p:nvPr>
            <p:ph type="dt" sz="half" idx="15"/>
          </p:nvPr>
        </p:nvSpPr>
        <p:spPr/>
        <p:txBody>
          <a:bodyPr/>
          <a:lstStyle/>
          <a:p>
            <a:r>
              <a:rPr lang="en-US"/>
              <a:t>4/16/2018</a:t>
            </a:r>
            <a:endParaRPr lang="en-US" dirty="0"/>
          </a:p>
        </p:txBody>
      </p:sp>
      <p:sp>
        <p:nvSpPr>
          <p:cNvPr id="3" name="Slide Number Placeholder 2"/>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027106427"/>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101600" y="228600"/>
            <a:ext cx="11988800"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2977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500"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391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490330" y="134540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4330" y="134540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2">
                    <a:lumMod val="10000"/>
                  </a:schemeClr>
                </a:solidFill>
              </a:defRPr>
            </a:lvl1pPr>
          </a:lstStyle>
          <a:p>
            <a:fld id="{93F810D9-3D4F-4189-92B8-5D86BC36F87F}" type="datetime1">
              <a:rPr lang="en-US" smtClean="0"/>
              <a:pPr/>
              <a:t>10/25/2019</a:t>
            </a:fld>
            <a:endParaRPr lang="en-US" dirty="0"/>
          </a:p>
        </p:txBody>
      </p:sp>
      <p:sp>
        <p:nvSpPr>
          <p:cNvPr id="6" name="Slide Number Placeholder 5"/>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2698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326FCC9-42FE-D94B-AF13-DF14A5B0F845}"/>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2338DCB-84D5-344C-8516-C77DF50AAD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a16="http://schemas.microsoft.com/office/drawing/2014/main" xmlns=""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3" name="Date Placeholder 2">
            <a:extLst>
              <a:ext uri="{FF2B5EF4-FFF2-40B4-BE49-F238E27FC236}">
                <a16:creationId xmlns:a16="http://schemas.microsoft.com/office/drawing/2014/main" xmlns="" id="{D1B81100-E1B0-4B41-8A31-5463F5EA8AEB}"/>
              </a:ext>
            </a:extLst>
          </p:cNvPr>
          <p:cNvSpPr>
            <a:spLocks noGrp="1"/>
          </p:cNvSpPr>
          <p:nvPr>
            <p:ph type="dt" sz="half" idx="10"/>
          </p:nvPr>
        </p:nvSpPr>
        <p:spPr/>
        <p:txBody>
          <a:bodyPr/>
          <a:lstStyle>
            <a:lvl1pPr>
              <a:defRPr>
                <a:solidFill>
                  <a:schemeClr val="bg1"/>
                </a:solidFill>
              </a:defRPr>
            </a:lvl1pPr>
          </a:lstStyle>
          <a:p>
            <a:fld id="{79D4EA4B-D18D-4097-90E4-05140BE6FF18}" type="datetime1">
              <a:rPr lang="en-US" smtClean="0"/>
              <a:pPr/>
              <a:t>10/25/2019</a:t>
            </a:fld>
            <a:endParaRPr lang="en-US" dirty="0"/>
          </a:p>
        </p:txBody>
      </p:sp>
      <p:sp>
        <p:nvSpPr>
          <p:cNvPr id="4" name="Slide Number Placeholder 3">
            <a:extLst>
              <a:ext uri="{FF2B5EF4-FFF2-40B4-BE49-F238E27FC236}">
                <a16:creationId xmlns:a16="http://schemas.microsoft.com/office/drawing/2014/main" xmlns="" id="{1627D59C-97C4-454D-9391-25A2ACF2DC40}"/>
              </a:ext>
            </a:extLst>
          </p:cNvPr>
          <p:cNvSpPr>
            <a:spLocks noGrp="1"/>
          </p:cNvSpPr>
          <p:nvPr>
            <p:ph type="sldNum" sz="quarter" idx="11"/>
          </p:nvPr>
        </p:nvSpPr>
        <p:spPr/>
        <p:txBody>
          <a:bodyPr/>
          <a:lstStyle>
            <a:lvl1pPr>
              <a:defRPr>
                <a:solidFill>
                  <a:schemeClr val="bg1"/>
                </a:solidFill>
              </a:defRPr>
            </a:lvl1pPr>
          </a:lstStyle>
          <a:p>
            <a:fld id="{5853B473-0271-47CF-900A-D77E281FB591}" type="slidenum">
              <a:rPr lang="en-US" smtClean="0"/>
              <a:pPr/>
              <a:t>‹#›</a:t>
            </a:fld>
            <a:endParaRPr lang="en-US" dirty="0"/>
          </a:p>
        </p:txBody>
      </p:sp>
      <p:sp>
        <p:nvSpPr>
          <p:cNvPr id="7" name="Text Placeholder 6">
            <a:extLst>
              <a:ext uri="{FF2B5EF4-FFF2-40B4-BE49-F238E27FC236}">
                <a16:creationId xmlns:a16="http://schemas.microsoft.com/office/drawing/2014/main" xmlns=""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pic>
        <p:nvPicPr>
          <p:cNvPr id="10" name="Picture 9">
            <a:extLst>
              <a:ext uri="{FF2B5EF4-FFF2-40B4-BE49-F238E27FC236}">
                <a16:creationId xmlns:a16="http://schemas.microsoft.com/office/drawing/2014/main" xmlns="" id="{F62E30CE-1B16-6944-9876-A35D793166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12240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9FE2B562-D27F-774A-B50A-B4CD482162A9}"/>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8" name="Date Placeholder 22">
            <a:extLst>
              <a:ext uri="{FF2B5EF4-FFF2-40B4-BE49-F238E27FC236}">
                <a16:creationId xmlns:a16="http://schemas.microsoft.com/office/drawing/2014/main" xmlns="" id="{785CA15F-B859-604D-BD5B-6E6EB49DFA3A}"/>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9" name="Slide Number Placeholder 9">
            <a:extLst>
              <a:ext uri="{FF2B5EF4-FFF2-40B4-BE49-F238E27FC236}">
                <a16:creationId xmlns:a16="http://schemas.microsoft.com/office/drawing/2014/main" xmlns="" id="{CD71C06D-1D16-F347-9671-5BE6E60E94D5}"/>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25617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icture">
    <p:spTree>
      <p:nvGrpSpPr>
        <p:cNvPr id="1" name=""/>
        <p:cNvGrpSpPr/>
        <p:nvPr/>
      </p:nvGrpSpPr>
      <p:grpSpPr>
        <a:xfrm>
          <a:off x="0" y="0"/>
          <a:ext cx="0" cy="0"/>
          <a:chOff x="0" y="0"/>
          <a:chExt cx="0" cy="0"/>
        </a:xfrm>
      </p:grpSpPr>
      <p:sp>
        <p:nvSpPr>
          <p:cNvPr id="16" name="Title 15"/>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2" name="Date Placeholder 1"/>
          <p:cNvSpPr>
            <a:spLocks noGrp="1"/>
          </p:cNvSpPr>
          <p:nvPr>
            <p:ph type="dt" sz="half" idx="15"/>
          </p:nvPr>
        </p:nvSpPr>
        <p:spPr/>
        <p:txBody>
          <a:bodyPr/>
          <a:lstStyle/>
          <a:p>
            <a:fld id="{43B1C2EF-B0DA-4121-9811-184E33B58253}" type="datetime1">
              <a:rPr lang="en-US" smtClean="0"/>
              <a:t>10/25/2019</a:t>
            </a:fld>
            <a:endParaRPr lang="en-US" dirty="0"/>
          </a:p>
        </p:txBody>
      </p:sp>
      <p:sp>
        <p:nvSpPr>
          <p:cNvPr id="3" name="Slide Number Placeholder 2"/>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58529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A4E8448-6ED0-B640-B06B-B6D8EB30D4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7" name="Title 1">
            <a:extLst>
              <a:ext uri="{FF2B5EF4-FFF2-40B4-BE49-F238E27FC236}">
                <a16:creationId xmlns:a16="http://schemas.microsoft.com/office/drawing/2014/main" xmlns="" id="{413DEDF4-CEE7-6D46-8EF5-B1A45A45469D}"/>
              </a:ext>
            </a:extLst>
          </p:cNvPr>
          <p:cNvSpPr>
            <a:spLocks noGrp="1"/>
          </p:cNvSpPr>
          <p:nvPr>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xmlns="" id="{2CDB0835-CC06-EE4F-B936-73405853519F}"/>
              </a:ext>
            </a:extLst>
          </p:cNvPr>
          <p:cNvSpPr>
            <a:spLocks noGrp="1"/>
          </p:cNvSpPr>
          <p:nvPr>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9" name="Group 8">
            <a:extLst>
              <a:ext uri="{FF2B5EF4-FFF2-40B4-BE49-F238E27FC236}">
                <a16:creationId xmlns:a16="http://schemas.microsoft.com/office/drawing/2014/main" xmlns="" id="{0A4918E4-BAB2-6E40-8508-EDEB23D949C9}"/>
              </a:ext>
            </a:extLst>
          </p:cNvPr>
          <p:cNvGrpSpPr/>
          <p:nvPr userDrawn="1"/>
        </p:nvGrpSpPr>
        <p:grpSpPr>
          <a:xfrm>
            <a:off x="6082393" y="6221480"/>
            <a:ext cx="1655776" cy="267000"/>
            <a:chOff x="5399773" y="6404360"/>
            <a:chExt cx="1655776" cy="267000"/>
          </a:xfrm>
        </p:grpSpPr>
        <p:pic>
          <p:nvPicPr>
            <p:cNvPr id="10" name="Picture 9">
              <a:extLst>
                <a:ext uri="{FF2B5EF4-FFF2-40B4-BE49-F238E27FC236}">
                  <a16:creationId xmlns:a16="http://schemas.microsoft.com/office/drawing/2014/main" xmlns="" id="{5DB269D1-DDC5-9C4E-9493-3BFA0C008C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1" name="Picture 10">
              <a:extLst>
                <a:ext uri="{FF2B5EF4-FFF2-40B4-BE49-F238E27FC236}">
                  <a16:creationId xmlns:a16="http://schemas.microsoft.com/office/drawing/2014/main" xmlns="" id="{A12CA37F-3FEC-2144-B494-566931D720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pic>
        <p:nvPicPr>
          <p:cNvPr id="12" name="Picture 11">
            <a:extLst>
              <a:ext uri="{FF2B5EF4-FFF2-40B4-BE49-F238E27FC236}">
                <a16:creationId xmlns:a16="http://schemas.microsoft.com/office/drawing/2014/main" xmlns="" id="{47121DBF-41FB-C249-BDE8-13E1770769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337076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3.pn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10" name="Slide Number Placeholder 9"/>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
        <p:nvSpPr>
          <p:cNvPr id="11" name="Title Placeholder 1"/>
          <p:cNvSpPr>
            <a:spLocks noGrp="1"/>
          </p:cNvSpPr>
          <p:nvPr>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14" name="Isosceles Triangle 2">
            <a:extLst>
              <a:ext uri="{FF2B5EF4-FFF2-40B4-BE49-F238E27FC236}">
                <a16:creationId xmlns:a16="http://schemas.microsoft.com/office/drawing/2014/main" xmlns="" id="{1622BD0D-5412-4143-84C0-BA72FDC98B4C}"/>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CB221D9D-44F9-324A-8260-5785BC22973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pic>
        <p:nvPicPr>
          <p:cNvPr id="5" name="Picture 4">
            <a:extLst>
              <a:ext uri="{FF2B5EF4-FFF2-40B4-BE49-F238E27FC236}">
                <a16:creationId xmlns:a16="http://schemas.microsoft.com/office/drawing/2014/main" xmlns="" id="{47B11256-3AF4-634C-8FA9-B079CF33C60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833795725"/>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80" r:id="rId3"/>
    <p:sldLayoutId id="2147483650" r:id="rId4"/>
    <p:sldLayoutId id="2147483652" r:id="rId5"/>
    <p:sldLayoutId id="2147483677" r:id="rId6"/>
    <p:sldLayoutId id="2147483656" r:id="rId7"/>
    <p:sldLayoutId id="2147483649"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sosceles Triangle 2">
            <a:extLst>
              <a:ext uri="{FF2B5EF4-FFF2-40B4-BE49-F238E27FC236}">
                <a16:creationId xmlns:a16="http://schemas.microsoft.com/office/drawing/2014/main" xmlns="" id="{59C2335B-0107-D64B-9E6B-09F96271F4D7}"/>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C702B2F-E3BA-5F45-B074-45AD94CF64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grpSp>
        <p:nvGrpSpPr>
          <p:cNvPr id="6" name="Group 5">
            <a:extLst>
              <a:ext uri="{FF2B5EF4-FFF2-40B4-BE49-F238E27FC236}">
                <a16:creationId xmlns:a16="http://schemas.microsoft.com/office/drawing/2014/main" xmlns="" id="{C53BF7CA-7E10-794F-B7B4-CDF2F7440BDB}"/>
              </a:ext>
            </a:extLst>
          </p:cNvPr>
          <p:cNvGrpSpPr/>
          <p:nvPr userDrawn="1"/>
        </p:nvGrpSpPr>
        <p:grpSpPr>
          <a:xfrm>
            <a:off x="5268112" y="6404360"/>
            <a:ext cx="1655776" cy="267000"/>
            <a:chOff x="5399773" y="6404360"/>
            <a:chExt cx="1655776" cy="267000"/>
          </a:xfrm>
        </p:grpSpPr>
        <p:pic>
          <p:nvPicPr>
            <p:cNvPr id="10" name="Picture 9">
              <a:extLst>
                <a:ext uri="{FF2B5EF4-FFF2-40B4-BE49-F238E27FC236}">
                  <a16:creationId xmlns:a16="http://schemas.microsoft.com/office/drawing/2014/main" xmlns="" id="{AE447C6B-AAE8-A746-9EA4-32ED68B94DE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5" name="Picture 4">
              <a:extLst>
                <a:ext uri="{FF2B5EF4-FFF2-40B4-BE49-F238E27FC236}">
                  <a16:creationId xmlns:a16="http://schemas.microsoft.com/office/drawing/2014/main" xmlns="" id="{5CFA1176-F86D-F44A-9D76-C35D6B8ACC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3" name="Date Placeholder 22">
            <a:extLst>
              <a:ext uri="{FF2B5EF4-FFF2-40B4-BE49-F238E27FC236}">
                <a16:creationId xmlns:a16="http://schemas.microsoft.com/office/drawing/2014/main" xmlns="" id="{1924DED7-0225-1C4E-B345-319B55A7F90B}"/>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15" name="Slide Number Placeholder 9">
            <a:extLst>
              <a:ext uri="{FF2B5EF4-FFF2-40B4-BE49-F238E27FC236}">
                <a16:creationId xmlns:a16="http://schemas.microsoft.com/office/drawing/2014/main" xmlns="" id="{444E87A3-B2DA-264E-8473-B750B5D3FC5E}"/>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671086129"/>
      </p:ext>
    </p:extLst>
  </p:cSld>
  <p:clrMap bg1="lt1" tx1="dk1" bg2="lt2" tx2="dk2" accent1="accent1" accent2="accent2" accent3="accent3" accent4="accent4" accent5="accent5" accent6="accent6" hlink="hlink" folHlink="folHlink"/>
  <p:sldLayoutIdLst>
    <p:sldLayoutId id="2147483659" r:id="rId1"/>
    <p:sldLayoutId id="2147483671" r:id="rId2"/>
    <p:sldLayoutId id="2147483681" r:id="rId3"/>
    <p:sldLayoutId id="2147483660" r:id="rId4"/>
    <p:sldLayoutId id="2147483661" r:id="rId5"/>
    <p:sldLayoutId id="2147483678" r:id="rId6"/>
    <p:sldLayoutId id="2147483675" r:id="rId7"/>
    <p:sldLayoutId id="2147483663"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sosceles Triangle 2">
            <a:extLst>
              <a:ext uri="{FF2B5EF4-FFF2-40B4-BE49-F238E27FC236}">
                <a16:creationId xmlns:a16="http://schemas.microsoft.com/office/drawing/2014/main" xmlns="" id="{0F639590-44AB-754C-BE8E-7CCB35DB5EC8}"/>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A675593-1C48-B04E-9579-8B89B66632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grpSp>
        <p:nvGrpSpPr>
          <p:cNvPr id="15" name="Group 14">
            <a:extLst>
              <a:ext uri="{FF2B5EF4-FFF2-40B4-BE49-F238E27FC236}">
                <a16:creationId xmlns:a16="http://schemas.microsoft.com/office/drawing/2014/main" xmlns="" id="{0CF4B333-EDF5-E64B-AF06-3E3FA5FD6C14}"/>
              </a:ext>
            </a:extLst>
          </p:cNvPr>
          <p:cNvGrpSpPr/>
          <p:nvPr userDrawn="1"/>
        </p:nvGrpSpPr>
        <p:grpSpPr>
          <a:xfrm>
            <a:off x="5445750" y="6398711"/>
            <a:ext cx="1300501" cy="280401"/>
            <a:chOff x="6070639" y="6216984"/>
            <a:chExt cx="1300501" cy="280401"/>
          </a:xfrm>
        </p:grpSpPr>
        <p:pic>
          <p:nvPicPr>
            <p:cNvPr id="18" name="Picture 17">
              <a:extLst>
                <a:ext uri="{FF2B5EF4-FFF2-40B4-BE49-F238E27FC236}">
                  <a16:creationId xmlns:a16="http://schemas.microsoft.com/office/drawing/2014/main" xmlns="" id="{61D162E6-C4B0-4E4A-A429-BE7BDB974D4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9" name="Picture 18">
              <a:extLst>
                <a:ext uri="{FF2B5EF4-FFF2-40B4-BE49-F238E27FC236}">
                  <a16:creationId xmlns:a16="http://schemas.microsoft.com/office/drawing/2014/main" xmlns="" id="{CE576102-EC8B-5544-8470-5704879E45B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2" name="Date Placeholder 22">
            <a:extLst>
              <a:ext uri="{FF2B5EF4-FFF2-40B4-BE49-F238E27FC236}">
                <a16:creationId xmlns:a16="http://schemas.microsoft.com/office/drawing/2014/main" xmlns="" id="{ACCDF4D0-6E85-9941-AA6A-34E6799F4CBC}"/>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10/25/2019</a:t>
            </a:fld>
            <a:endParaRPr lang="en-US" dirty="0"/>
          </a:p>
        </p:txBody>
      </p:sp>
      <p:sp>
        <p:nvSpPr>
          <p:cNvPr id="13" name="Slide Number Placeholder 9">
            <a:extLst>
              <a:ext uri="{FF2B5EF4-FFF2-40B4-BE49-F238E27FC236}">
                <a16:creationId xmlns:a16="http://schemas.microsoft.com/office/drawing/2014/main" xmlns="" id="{A45EB248-A725-6149-BA01-24F64E7E2586}"/>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86771959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82" r:id="rId3"/>
    <p:sldLayoutId id="2147483666" r:id="rId4"/>
    <p:sldLayoutId id="2147483667" r:id="rId5"/>
    <p:sldLayoutId id="2147483679" r:id="rId6"/>
    <p:sldLayoutId id="2147483676" r:id="rId7"/>
    <p:sldLayoutId id="2147483669"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6043" y="1241384"/>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2"/>
          <p:cNvSpPr>
            <a:spLocks noGrp="1"/>
          </p:cNvSpPr>
          <p:nvPr>
            <p:ph type="dt" sz="half" idx="2"/>
          </p:nvPr>
        </p:nvSpPr>
        <p:spPr>
          <a:xfrm>
            <a:off x="1420207" y="6356351"/>
            <a:ext cx="2743200" cy="365125"/>
          </a:xfrm>
          <a:prstGeom prst="rect">
            <a:avLst/>
          </a:prstGeom>
        </p:spPr>
        <p:txBody>
          <a:bodyPr vert="horz" lIns="91440" tIns="45720" rIns="91440" bIns="45720" rtlCol="0" anchor="ctr"/>
          <a:lstStyle>
            <a:lvl1pPr algn="l">
              <a:defRPr sz="1051">
                <a:solidFill>
                  <a:schemeClr val="bg2">
                    <a:lumMod val="10000"/>
                  </a:schemeClr>
                </a:solidFill>
              </a:defRPr>
            </a:lvl1pPr>
          </a:lstStyle>
          <a:p>
            <a:r>
              <a:rPr lang="en-US"/>
              <a:t>4/16/2018</a:t>
            </a:r>
            <a:endParaRPr lang="en-US" dirty="0"/>
          </a:p>
        </p:txBody>
      </p:sp>
      <p:sp>
        <p:nvSpPr>
          <p:cNvPr id="10" name="Slide Number Placeholder 9"/>
          <p:cNvSpPr>
            <a:spLocks noGrp="1"/>
          </p:cNvSpPr>
          <p:nvPr>
            <p:ph type="sldNum" sz="quarter" idx="4"/>
          </p:nvPr>
        </p:nvSpPr>
        <p:spPr>
          <a:xfrm>
            <a:off x="378178" y="6356351"/>
            <a:ext cx="663223" cy="365125"/>
          </a:xfrm>
          <a:prstGeom prst="rect">
            <a:avLst/>
          </a:prstGeom>
        </p:spPr>
        <p:txBody>
          <a:bodyPr anchor="ctr"/>
          <a:lstStyle>
            <a:lvl1pPr algn="r">
              <a:defRPr sz="1051">
                <a:solidFill>
                  <a:schemeClr val="bg2">
                    <a:lumMod val="10000"/>
                  </a:schemeClr>
                </a:solidFill>
              </a:defRPr>
            </a:lvl1pPr>
          </a:lstStyle>
          <a:p>
            <a:fld id="{5853B473-0271-47CF-900A-D77E281FB591}" type="slidenum">
              <a:rPr lang="en-US" smtClean="0"/>
              <a:pPr/>
              <a:t>‹#›</a:t>
            </a:fld>
            <a:endParaRPr lang="en-US" dirty="0"/>
          </a:p>
        </p:txBody>
      </p:sp>
      <p:sp>
        <p:nvSpPr>
          <p:cNvPr id="11" name="Title Placeholder 1"/>
          <p:cNvSpPr>
            <a:spLocks noGrp="1"/>
          </p:cNvSpPr>
          <p:nvPr>
            <p:ph type="title"/>
          </p:nvPr>
        </p:nvSpPr>
        <p:spPr>
          <a:xfrm>
            <a:off x="240625" y="0"/>
            <a:ext cx="11231880" cy="698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Isosceles Triangle 2">
            <a:extLst>
              <a:ext uri="{FF2B5EF4-FFF2-40B4-BE49-F238E27FC236}">
                <a16:creationId xmlns:a16="http://schemas.microsoft.com/office/drawing/2014/main" xmlns="" id="{1622BD0D-5412-4143-84C0-BA72FDC98B4C}"/>
              </a:ext>
            </a:extLst>
          </p:cNvPr>
          <p:cNvSpPr/>
          <p:nvPr/>
        </p:nvSpPr>
        <p:spPr>
          <a:xfrm>
            <a:off x="-629" y="6117955"/>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xmlns="" id="{CB221D9D-44F9-324A-8260-5785BC2297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17691" y="6178165"/>
            <a:ext cx="561380" cy="561380"/>
          </a:xfrm>
          <a:prstGeom prst="rect">
            <a:avLst/>
          </a:prstGeom>
        </p:spPr>
      </p:pic>
      <p:pic>
        <p:nvPicPr>
          <p:cNvPr id="5" name="Picture 4">
            <a:extLst>
              <a:ext uri="{FF2B5EF4-FFF2-40B4-BE49-F238E27FC236}">
                <a16:creationId xmlns:a16="http://schemas.microsoft.com/office/drawing/2014/main" xmlns="" id="{47B11256-3AF4-634C-8FA9-B079CF33C6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16551" y="6437312"/>
            <a:ext cx="1358900" cy="203200"/>
          </a:xfrm>
          <a:prstGeom prst="rect">
            <a:avLst/>
          </a:prstGeom>
        </p:spPr>
      </p:pic>
    </p:spTree>
    <p:extLst>
      <p:ext uri="{BB962C8B-B14F-4D97-AF65-F5344CB8AC3E}">
        <p14:creationId xmlns:p14="http://schemas.microsoft.com/office/powerpoint/2010/main" val="416772519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p:txStyles>
    <p:titleStyle>
      <a:lvl1pPr algn="l" defTabSz="914377"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2AE65-7C03-2844-B226-2C34C78F1228}"/>
              </a:ext>
            </a:extLst>
          </p:cNvPr>
          <p:cNvSpPr>
            <a:spLocks noGrp="1"/>
          </p:cNvSpPr>
          <p:nvPr>
            <p:ph type="title"/>
          </p:nvPr>
        </p:nvSpPr>
        <p:spPr/>
        <p:txBody>
          <a:bodyPr>
            <a:normAutofit fontScale="90000"/>
          </a:bodyPr>
          <a:lstStyle/>
          <a:p>
            <a:r>
              <a:rPr lang="en-US" dirty="0" smtClean="0"/>
              <a:t>Success Stories:  Water Conservation Examples in Industry</a:t>
            </a:r>
            <a:endParaRPr lang="en-US" dirty="0"/>
          </a:p>
        </p:txBody>
      </p:sp>
      <p:sp>
        <p:nvSpPr>
          <p:cNvPr id="3" name="Text Placeholder 2">
            <a:extLst>
              <a:ext uri="{FF2B5EF4-FFF2-40B4-BE49-F238E27FC236}">
                <a16:creationId xmlns:a16="http://schemas.microsoft.com/office/drawing/2014/main" xmlns="" id="{084248DC-C8CE-4C4C-8A21-0F3D2023930D}"/>
              </a:ext>
            </a:extLst>
          </p:cNvPr>
          <p:cNvSpPr>
            <a:spLocks noGrp="1"/>
          </p:cNvSpPr>
          <p:nvPr>
            <p:ph type="body" sz="quarter" idx="10"/>
          </p:nvPr>
        </p:nvSpPr>
        <p:spPr/>
        <p:txBody>
          <a:bodyPr>
            <a:normAutofit fontScale="62500" lnSpcReduction="20000"/>
          </a:bodyPr>
          <a:lstStyle/>
          <a:p>
            <a:r>
              <a:rPr lang="en-US" dirty="0" smtClean="0"/>
              <a:t>Steven Lewis, Jr.</a:t>
            </a:r>
          </a:p>
          <a:p>
            <a:r>
              <a:rPr lang="en-US" dirty="0" smtClean="0"/>
              <a:t>ON Semiconductor, Manager, Global Facilities</a:t>
            </a:r>
            <a:endParaRPr lang="en-US" dirty="0"/>
          </a:p>
        </p:txBody>
      </p:sp>
    </p:spTree>
    <p:extLst>
      <p:ext uri="{BB962C8B-B14F-4D97-AF65-F5344CB8AC3E}">
        <p14:creationId xmlns:p14="http://schemas.microsoft.com/office/powerpoint/2010/main" val="2085106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 Control Successes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178" y="1461477"/>
            <a:ext cx="4013061" cy="3435716"/>
          </a:xfrm>
        </p:spPr>
      </p:pic>
      <p:sp>
        <p:nvSpPr>
          <p:cNvPr id="7" name="Rectangle 6"/>
          <p:cNvSpPr/>
          <p:nvPr/>
        </p:nvSpPr>
        <p:spPr>
          <a:xfrm>
            <a:off x="5267569" y="794066"/>
            <a:ext cx="6096000" cy="4770537"/>
          </a:xfrm>
          <a:prstGeom prst="rect">
            <a:avLst/>
          </a:prstGeom>
        </p:spPr>
        <p:txBody>
          <a:bodyPr>
            <a:spAutoFit/>
          </a:bodyPr>
          <a:lstStyle/>
          <a:p>
            <a:pPr marL="285750" indent="-285750">
              <a:buFont typeface="Arial" panose="020B0604020202020204" pitchFamily="34" charset="0"/>
              <a:buChar char="•"/>
            </a:pPr>
            <a:r>
              <a:rPr lang="en-US" sz="2800" dirty="0" smtClean="0"/>
              <a:t>Recycling</a:t>
            </a:r>
          </a:p>
          <a:p>
            <a:pPr marL="742950" lvl="1" indent="-285750">
              <a:buFont typeface="Arial" panose="020B0604020202020204" pitchFamily="34" charset="0"/>
              <a:buChar char="•"/>
            </a:pPr>
            <a:r>
              <a:rPr lang="en-US" sz="2400" dirty="0" smtClean="0"/>
              <a:t>Clean Rinse</a:t>
            </a:r>
          </a:p>
          <a:p>
            <a:pPr marL="742950" lvl="1" indent="-285750">
              <a:buFont typeface="Arial" panose="020B0604020202020204" pitchFamily="34" charset="0"/>
              <a:buChar char="•"/>
            </a:pPr>
            <a:r>
              <a:rPr lang="en-US" sz="2400" dirty="0" smtClean="0"/>
              <a:t>Continuous Ultrafiltration</a:t>
            </a:r>
          </a:p>
          <a:p>
            <a:pPr marL="742950" lvl="1" indent="-285750">
              <a:buFont typeface="Arial" panose="020B0604020202020204" pitchFamily="34" charset="0"/>
              <a:buChar char="•"/>
            </a:pPr>
            <a:r>
              <a:rPr lang="en-US" sz="2400" dirty="0" smtClean="0"/>
              <a:t>Challenges of where to use</a:t>
            </a:r>
          </a:p>
          <a:p>
            <a:pPr marL="1200150" lvl="2" indent="-285750">
              <a:buFont typeface="Arial" panose="020B0604020202020204" pitchFamily="34" charset="0"/>
              <a:buChar char="•"/>
            </a:pPr>
            <a:r>
              <a:rPr lang="en-US" sz="2400" dirty="0" smtClean="0"/>
              <a:t>Pollution prevention</a:t>
            </a:r>
          </a:p>
          <a:p>
            <a:pPr marL="1200150" lvl="2" indent="-285750">
              <a:buFont typeface="Arial" panose="020B0604020202020204" pitchFamily="34" charset="0"/>
              <a:buChar char="•"/>
            </a:pPr>
            <a:r>
              <a:rPr lang="en-US" sz="2400" dirty="0" smtClean="0"/>
              <a:t>Reprocessing</a:t>
            </a:r>
            <a:endParaRPr lang="en-US" sz="2400" dirty="0"/>
          </a:p>
          <a:p>
            <a:pPr marL="285750" indent="-285750">
              <a:buFont typeface="Arial" panose="020B0604020202020204" pitchFamily="34" charset="0"/>
              <a:buChar char="•"/>
            </a:pPr>
            <a:r>
              <a:rPr lang="en-US" sz="2800" dirty="0"/>
              <a:t>Water Recirculation in </a:t>
            </a:r>
            <a:r>
              <a:rPr lang="en-US" sz="2800" dirty="0" smtClean="0"/>
              <a:t>Point of Use Abatement</a:t>
            </a:r>
          </a:p>
          <a:p>
            <a:pPr marL="742950" lvl="1" indent="-285750">
              <a:buFont typeface="Arial" panose="020B0604020202020204" pitchFamily="34" charset="0"/>
              <a:buChar char="•"/>
            </a:pPr>
            <a:r>
              <a:rPr lang="en-US" sz="2400" dirty="0" smtClean="0"/>
              <a:t>Add cycles instead of pass through</a:t>
            </a:r>
          </a:p>
          <a:p>
            <a:pPr marL="285750" indent="-285750">
              <a:buFont typeface="Arial" panose="020B0604020202020204" pitchFamily="34" charset="0"/>
              <a:buChar char="•"/>
            </a:pPr>
            <a:r>
              <a:rPr lang="en-US" sz="2800" dirty="0" smtClean="0"/>
              <a:t>Gray Water Usage</a:t>
            </a:r>
          </a:p>
          <a:p>
            <a:pPr marL="742950" lvl="1" indent="-285750">
              <a:buFont typeface="Arial" panose="020B0604020202020204" pitchFamily="34" charset="0"/>
              <a:buChar char="•"/>
            </a:pPr>
            <a:r>
              <a:rPr lang="en-US" sz="2400" dirty="0" smtClean="0"/>
              <a:t>Restrooms</a:t>
            </a:r>
          </a:p>
          <a:p>
            <a:pPr marL="742950" lvl="1" indent="-285750">
              <a:buFont typeface="Arial" panose="020B0604020202020204" pitchFamily="34" charset="0"/>
              <a:buChar char="•"/>
            </a:pPr>
            <a:r>
              <a:rPr lang="en-US" sz="2400" dirty="0" smtClean="0"/>
              <a:t>Landscaping</a:t>
            </a:r>
            <a:endParaRPr lang="en-US" sz="2400" dirty="0"/>
          </a:p>
        </p:txBody>
      </p:sp>
    </p:spTree>
    <p:extLst>
      <p:ext uri="{BB962C8B-B14F-4D97-AF65-F5344CB8AC3E}">
        <p14:creationId xmlns:p14="http://schemas.microsoft.com/office/powerpoint/2010/main" val="3263937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Water Usage, Recycling, and Cost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90036288"/>
              </p:ext>
            </p:extLst>
          </p:nvPr>
        </p:nvGraphicFramePr>
        <p:xfrm>
          <a:off x="595313" y="12414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57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Conservation Savings ($K)</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2334138"/>
              </p:ext>
            </p:extLst>
          </p:nvPr>
        </p:nvGraphicFramePr>
        <p:xfrm>
          <a:off x="595313" y="12414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9685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62" y="281026"/>
            <a:ext cx="11999500" cy="685800"/>
          </a:xfrm>
        </p:spPr>
        <p:txBody>
          <a:bodyPr>
            <a:noAutofit/>
          </a:bodyPr>
          <a:lstStyle/>
          <a:p>
            <a:r>
              <a:rPr lang="en-US" sz="2600" dirty="0"/>
              <a:t>Normalized Water Usage </a:t>
            </a:r>
            <a:r>
              <a:rPr lang="en-US" sz="2600" dirty="0" smtClean="0"/>
              <a:t>[</a:t>
            </a:r>
            <a:r>
              <a:rPr lang="en-US" sz="2600" dirty="0" err="1" smtClean="0"/>
              <a:t>cm2</a:t>
            </a:r>
            <a:r>
              <a:rPr lang="en-US" sz="2600" dirty="0" smtClean="0"/>
              <a:t> </a:t>
            </a:r>
            <a:r>
              <a:rPr lang="en-US" sz="2600" dirty="0"/>
              <a:t>x Mask Layers x Wafer Outs</a:t>
            </a:r>
            <a:r>
              <a:rPr lang="en-US" sz="2600" dirty="0" smtClean="0"/>
              <a:t>] –                                        ON Semiconductor USA Wafer Fab Facilities</a:t>
            </a:r>
            <a:endParaRPr lang="en-US" sz="2600" dirty="0"/>
          </a:p>
        </p:txBody>
      </p:sp>
      <p:sp>
        <p:nvSpPr>
          <p:cNvPr id="5" name="Slide Number Placeholder 4"/>
          <p:cNvSpPr>
            <a:spLocks noGrp="1"/>
          </p:cNvSpPr>
          <p:nvPr>
            <p:ph type="sldNum" sz="quarter" idx="4294967295"/>
          </p:nvPr>
        </p:nvSpPr>
        <p:spPr/>
        <p:txBody>
          <a:bodyPr/>
          <a:lstStyle/>
          <a:p>
            <a:fld id="{5853B473-0271-47CF-900A-D77E281FB591}"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529911" y="908529"/>
            <a:ext cx="10379515" cy="5490069"/>
          </a:xfrm>
          <a:prstGeom prst="rect">
            <a:avLst/>
          </a:prstGeom>
        </p:spPr>
      </p:pic>
    </p:spTree>
    <p:extLst>
      <p:ext uri="{BB962C8B-B14F-4D97-AF65-F5344CB8AC3E}">
        <p14:creationId xmlns:p14="http://schemas.microsoft.com/office/powerpoint/2010/main" val="1778821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20" y="140803"/>
            <a:ext cx="11812395" cy="685800"/>
          </a:xfrm>
        </p:spPr>
        <p:txBody>
          <a:bodyPr>
            <a:normAutofit fontScale="90000"/>
          </a:bodyPr>
          <a:lstStyle/>
          <a:p>
            <a:r>
              <a:rPr lang="en-US" dirty="0" smtClean="0"/>
              <a:t>Normalized </a:t>
            </a:r>
            <a:r>
              <a:rPr lang="en-US" dirty="0"/>
              <a:t>Water </a:t>
            </a:r>
            <a:r>
              <a:rPr lang="en-US" dirty="0" smtClean="0"/>
              <a:t>Usage [Number </a:t>
            </a:r>
            <a:r>
              <a:rPr lang="en-US" dirty="0"/>
              <a:t>of Packages</a:t>
            </a:r>
            <a:r>
              <a:rPr lang="en-US" dirty="0" smtClean="0"/>
              <a:t>] Backend Facilities               ON Semiconductor Operations in Asia &amp; Canada</a:t>
            </a:r>
            <a:endParaRPr lang="en-US" dirty="0"/>
          </a:p>
        </p:txBody>
      </p:sp>
      <p:pic>
        <p:nvPicPr>
          <p:cNvPr id="23" name="Picture 22"/>
          <p:cNvPicPr>
            <a:picLocks noChangeAspect="1"/>
          </p:cNvPicPr>
          <p:nvPr/>
        </p:nvPicPr>
        <p:blipFill>
          <a:blip r:embed="rId2"/>
          <a:stretch>
            <a:fillRect/>
          </a:stretch>
        </p:blipFill>
        <p:spPr>
          <a:xfrm>
            <a:off x="246820" y="905883"/>
            <a:ext cx="10638435" cy="5308600"/>
          </a:xfrm>
          <a:prstGeom prst="rect">
            <a:avLst/>
          </a:prstGeom>
        </p:spPr>
      </p:pic>
      <p:sp>
        <p:nvSpPr>
          <p:cNvPr id="6" name="Text Box 5">
            <a:extLst>
              <a:ext uri="{FF2B5EF4-FFF2-40B4-BE49-F238E27FC236}">
                <a16:creationId xmlns:a16="http://schemas.microsoft.com/office/drawing/2014/main" xmlns="" id="{7198FD45-CB58-48D7-BB00-DCDE18CF2977}"/>
              </a:ext>
            </a:extLst>
          </p:cNvPr>
          <p:cNvSpPr txBox="1">
            <a:spLocks noChangeArrowheads="1"/>
          </p:cNvSpPr>
          <p:nvPr/>
        </p:nvSpPr>
        <p:spPr bwMode="auto">
          <a:xfrm>
            <a:off x="4867746" y="6062419"/>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50000"/>
              </a:spcBef>
              <a:buFontTx/>
              <a:buNone/>
            </a:pPr>
            <a:r>
              <a:rPr lang="en-US" altLang="en-US" sz="1800" dirty="0">
                <a:solidFill>
                  <a:schemeClr val="tx1"/>
                </a:solidFill>
              </a:rPr>
              <a:t>Facility Code</a:t>
            </a:r>
          </a:p>
        </p:txBody>
      </p:sp>
    </p:spTree>
    <p:extLst>
      <p:ext uri="{BB962C8B-B14F-4D97-AF65-F5344CB8AC3E}">
        <p14:creationId xmlns:p14="http://schemas.microsoft.com/office/powerpoint/2010/main" val="194144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98485"/>
          </a:xfrm>
        </p:spPr>
        <p:txBody>
          <a:bodyPr>
            <a:normAutofit/>
          </a:bodyPr>
          <a:lstStyle/>
          <a:p>
            <a:r>
              <a:rPr lang="en-US" dirty="0"/>
              <a:t>Steven </a:t>
            </a:r>
            <a:r>
              <a:rPr lang="en-US" dirty="0" smtClean="0"/>
              <a:t>Lewis, Jr., Global Facilities </a:t>
            </a:r>
            <a:endParaRPr lang="en-US" dirty="0"/>
          </a:p>
        </p:txBody>
      </p:sp>
      <p:sp>
        <p:nvSpPr>
          <p:cNvPr id="4" name="TextBox 3"/>
          <p:cNvSpPr txBox="1"/>
          <p:nvPr/>
        </p:nvSpPr>
        <p:spPr>
          <a:xfrm>
            <a:off x="609600" y="914400"/>
            <a:ext cx="10989733" cy="5324535"/>
          </a:xfrm>
          <a:prstGeom prst="rect">
            <a:avLst/>
          </a:prstGeom>
          <a:noFill/>
        </p:spPr>
        <p:txBody>
          <a:bodyPr wrap="square" rtlCol="0">
            <a:spAutoFit/>
          </a:bodyPr>
          <a:lstStyle/>
          <a:p>
            <a:pPr marL="2862263"/>
            <a:r>
              <a:rPr lang="en-US" sz="1600" b="1" dirty="0" smtClean="0"/>
              <a:t>Professional Profile</a:t>
            </a:r>
          </a:p>
          <a:p>
            <a:pPr marL="2862263"/>
            <a:endParaRPr lang="en-US" sz="1200" b="1" dirty="0" smtClean="0"/>
          </a:p>
          <a:p>
            <a:pPr marL="2862263"/>
            <a:r>
              <a:rPr lang="en-US" sz="1200" b="1" dirty="0" smtClean="0"/>
              <a:t>Steven has been with ON Semiconductor / Motorola since 1997.  He leads a multinational, highly diverse team of professional facilities engineers worldwide.  He is directly responsible for capital planning for all ON Semiconductor global facilities infrastructure and other supporting activities for 24 individual factories and numerous other office and laboratory locations.  </a:t>
            </a:r>
          </a:p>
          <a:p>
            <a:pPr marL="2862263"/>
            <a:endParaRPr lang="en-US" sz="1200" b="1" dirty="0" smtClean="0"/>
          </a:p>
          <a:p>
            <a:pPr marL="2862263"/>
            <a:r>
              <a:rPr lang="en-US" sz="1200" b="1" dirty="0" smtClean="0"/>
              <a:t>He leads the Global Facilities Engineering team that is responsible for assisting sites with their construction activities as well as providing direction on standards and managing risks at the individual sites.  They support risk management services and provide expertise for troubleshooting highly technical problems.  They also provide mentorship to the various manufacturing locations engineering teams to advance their technical knowledge.  The Global Facilities Engineering team also is responsible for establishing and implementing standard procedures and programs, such as the implementation of Oracle’s Enterprise Asset Management (eAM) for managing preventative and predictive maintenance on facilities equipment.</a:t>
            </a:r>
          </a:p>
          <a:p>
            <a:pPr marL="2862263"/>
            <a:endParaRPr lang="en-US" sz="1200" b="1" dirty="0"/>
          </a:p>
          <a:p>
            <a:r>
              <a:rPr lang="en-US" sz="1200" b="1" dirty="0" smtClean="0"/>
              <a:t>Steven develops his teams by using collaborative techniques that take advantage of the strengths of the various team members.  Through using these strengths, his teams are developing into world class facilities operations, with a strong focus on customer support. This leadership also is used in looking for sustainable alternatives to normal facilities practices that are both good for the environment and for the bottom line. </a:t>
            </a:r>
          </a:p>
          <a:p>
            <a:endParaRPr lang="en-US" sz="1200" b="1" dirty="0" smtClean="0"/>
          </a:p>
          <a:p>
            <a:r>
              <a:rPr lang="en-US" sz="1200" b="1" dirty="0" smtClean="0"/>
              <a:t>Steven has participated with Arizona State University’s Del E. Webb School of Construction’s Industry Advisory Board and Cleanroom construction class.  Steven taught and evaluated classes in ASU’s Facilities Manager Development Program and Project Manager Development program, with particular focus on contractor management.</a:t>
            </a:r>
          </a:p>
          <a:p>
            <a:endParaRPr lang="en-US" sz="1200" b="1" dirty="0" smtClean="0"/>
          </a:p>
          <a:p>
            <a:r>
              <a:rPr lang="en-US" sz="1200" b="1" dirty="0" smtClean="0"/>
              <a:t>Steven </a:t>
            </a:r>
            <a:r>
              <a:rPr lang="en-US" sz="1200" b="1" dirty="0"/>
              <a:t>has a Master’s of Business Administration and a Bachelor of Science degree in Engineering Science with a Specialty in Nuclear Sciences from Arizona State University.  He also has a Master’s of Arts degree in Wildlife Biology from Miami University of Ohio.  He has a certified Facilities Management Professional (FMP) certificate from the International Facilities Management Association</a:t>
            </a:r>
            <a:r>
              <a:rPr lang="en-US" sz="1200" b="1" dirty="0" smtClean="0"/>
              <a:t>.</a:t>
            </a:r>
          </a:p>
          <a:p>
            <a:endParaRPr lang="en-US" sz="1200" b="1" dirty="0"/>
          </a:p>
          <a:p>
            <a:r>
              <a:rPr lang="en-US" sz="1200" b="1" dirty="0"/>
              <a:t>In addition to these professional pursuits, Steven is a wildlife/nature photographer with many accomplishments.  He volunteers time at Usery Mountain Park in the Phoenix, AZ area teaching photography and leading natural history photography hikes.  He also volunteers and is a donor at the Phoenix Zoo.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5" y="914400"/>
            <a:ext cx="2221989" cy="2630770"/>
          </a:xfrm>
          <a:prstGeom prst="rect">
            <a:avLst/>
          </a:prstGeom>
        </p:spPr>
      </p:pic>
    </p:spTree>
    <p:extLst>
      <p:ext uri="{BB962C8B-B14F-4D97-AF65-F5344CB8AC3E}">
        <p14:creationId xmlns:p14="http://schemas.microsoft.com/office/powerpoint/2010/main" val="1162561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273" y="175489"/>
            <a:ext cx="11101107" cy="852995"/>
          </a:xfrm>
        </p:spPr>
        <p:txBody>
          <a:bodyPr>
            <a:noAutofit/>
          </a:bodyPr>
          <a:lstStyle/>
          <a:p>
            <a:r>
              <a:rPr lang="en-US" sz="4267" dirty="0"/>
              <a:t>The Legacy Builds!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111" y="1017462"/>
            <a:ext cx="8275779" cy="5266405"/>
          </a:xfrm>
          <a:prstGeom prst="rect">
            <a:avLst/>
          </a:prstGeom>
        </p:spPr>
      </p:pic>
    </p:spTree>
    <p:extLst>
      <p:ext uri="{BB962C8B-B14F-4D97-AF65-F5344CB8AC3E}">
        <p14:creationId xmlns:p14="http://schemas.microsoft.com/office/powerpoint/2010/main" val="321162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500" y="2"/>
            <a:ext cx="11231880" cy="1187845"/>
          </a:xfrm>
        </p:spPr>
        <p:txBody>
          <a:bodyPr>
            <a:noAutofit/>
          </a:bodyPr>
          <a:lstStyle/>
          <a:p>
            <a:r>
              <a:rPr lang="en-US" sz="4267" dirty="0">
                <a:solidFill>
                  <a:srgbClr val="54B948"/>
                </a:solidFill>
              </a:rPr>
              <a:t>ON Semiconductor Today</a:t>
            </a:r>
          </a:p>
        </p:txBody>
      </p:sp>
      <p:sp>
        <p:nvSpPr>
          <p:cNvPr id="4099" name="Rectangle 546"/>
          <p:cNvSpPr>
            <a:spLocks noGrp="1" noChangeArrowheads="1"/>
          </p:cNvSpPr>
          <p:nvPr>
            <p:ph idx="1"/>
          </p:nvPr>
        </p:nvSpPr>
        <p:spPr>
          <a:xfrm>
            <a:off x="826516" y="1066657"/>
            <a:ext cx="10515600" cy="4275267"/>
          </a:xfrm>
        </p:spPr>
        <p:txBody>
          <a:bodyPr vert="horz" lIns="0" tIns="91440" rIns="91379" bIns="45691" rtlCol="0" anchor="t">
            <a:normAutofit/>
          </a:bodyPr>
          <a:lstStyle/>
          <a:p>
            <a:pPr>
              <a:lnSpc>
                <a:spcPts val="1067"/>
              </a:lnSpc>
            </a:pPr>
            <a:r>
              <a:rPr lang="en-US" altLang="en-US" sz="1400" b="1" dirty="0">
                <a:solidFill>
                  <a:schemeClr val="bg2">
                    <a:lumMod val="10000"/>
                  </a:schemeClr>
                </a:solidFill>
              </a:rPr>
              <a:t>Headquarters:</a:t>
            </a:r>
            <a:r>
              <a:rPr lang="en-US" altLang="en-US" sz="1400" dirty="0">
                <a:solidFill>
                  <a:schemeClr val="bg2">
                    <a:lumMod val="10000"/>
                  </a:schemeClr>
                </a:solidFill>
              </a:rPr>
              <a:t> Phoenix, AZ</a:t>
            </a:r>
          </a:p>
          <a:p>
            <a:pPr>
              <a:lnSpc>
                <a:spcPts val="1067"/>
              </a:lnSpc>
            </a:pPr>
            <a:r>
              <a:rPr lang="en-US" altLang="en-US" sz="1400" b="1" dirty="0">
                <a:solidFill>
                  <a:schemeClr val="bg2">
                    <a:lumMod val="10000"/>
                  </a:schemeClr>
                </a:solidFill>
              </a:rPr>
              <a:t>Employees: </a:t>
            </a:r>
            <a:r>
              <a:rPr lang="en-US" altLang="en-US" sz="1400" dirty="0">
                <a:solidFill>
                  <a:schemeClr val="bg2">
                    <a:lumMod val="10000"/>
                  </a:schemeClr>
                </a:solidFill>
              </a:rPr>
              <a:t>32,000 globally</a:t>
            </a:r>
          </a:p>
          <a:p>
            <a:pPr>
              <a:lnSpc>
                <a:spcPts val="1067"/>
              </a:lnSpc>
            </a:pPr>
            <a:r>
              <a:rPr lang="en-US" altLang="en-US" sz="1400" b="1" dirty="0">
                <a:solidFill>
                  <a:schemeClr val="bg2">
                    <a:lumMod val="10000"/>
                  </a:schemeClr>
                </a:solidFill>
              </a:rPr>
              <a:t>Revenue: </a:t>
            </a:r>
            <a:r>
              <a:rPr lang="en-US" altLang="en-US" sz="1400" dirty="0">
                <a:solidFill>
                  <a:schemeClr val="bg2">
                    <a:lumMod val="10000"/>
                  </a:schemeClr>
                </a:solidFill>
              </a:rPr>
              <a:t>~$5.9Bn</a:t>
            </a:r>
            <a:r>
              <a:rPr lang="en-US" altLang="en-US" sz="1200" baseline="30000" dirty="0">
                <a:solidFill>
                  <a:schemeClr val="bg2">
                    <a:lumMod val="10000"/>
                  </a:schemeClr>
                </a:solidFill>
              </a:rPr>
              <a:t>(1)</a:t>
            </a:r>
          </a:p>
          <a:p>
            <a:pPr>
              <a:lnSpc>
                <a:spcPts val="1067"/>
              </a:lnSpc>
            </a:pPr>
            <a:r>
              <a:rPr lang="en-US" altLang="en-US" sz="1400" b="1" dirty="0">
                <a:solidFill>
                  <a:schemeClr val="bg2">
                    <a:lumMod val="10000"/>
                  </a:schemeClr>
                </a:solidFill>
              </a:rPr>
              <a:t>Ticker: </a:t>
            </a:r>
            <a:r>
              <a:rPr lang="en-US" altLang="en-US" sz="1400" dirty="0">
                <a:solidFill>
                  <a:schemeClr val="bg2">
                    <a:lumMod val="10000"/>
                  </a:schemeClr>
                </a:solidFill>
              </a:rPr>
              <a:t>ON</a:t>
            </a:r>
          </a:p>
          <a:p>
            <a:pPr>
              <a:lnSpc>
                <a:spcPts val="1067"/>
              </a:lnSpc>
            </a:pPr>
            <a:r>
              <a:rPr lang="en-US" altLang="en-US" sz="1400" b="1" dirty="0">
                <a:solidFill>
                  <a:schemeClr val="bg2">
                    <a:lumMod val="10000"/>
                  </a:schemeClr>
                </a:solidFill>
              </a:rPr>
              <a:t>Founded:</a:t>
            </a:r>
            <a:r>
              <a:rPr lang="en-US" altLang="en-US" sz="1400" dirty="0">
                <a:solidFill>
                  <a:schemeClr val="bg2">
                    <a:lumMod val="10000"/>
                  </a:schemeClr>
                </a:solidFill>
              </a:rPr>
              <a:t> Spun-off from Motorola 1999, IPO 2000</a:t>
            </a:r>
          </a:p>
        </p:txBody>
      </p:sp>
      <p:sp>
        <p:nvSpPr>
          <p:cNvPr id="4102" name="TextBox 6"/>
          <p:cNvSpPr txBox="1">
            <a:spLocks noChangeArrowheads="1"/>
          </p:cNvSpPr>
          <p:nvPr/>
        </p:nvSpPr>
        <p:spPr bwMode="auto">
          <a:xfrm>
            <a:off x="323273" y="6188932"/>
            <a:ext cx="5375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28600" indent="-228600" eaLnBrk="0" hangingPunct="0">
              <a:spcBef>
                <a:spcPct val="20000"/>
              </a:spcBef>
              <a:buChar char="•"/>
              <a:defRPr sz="2400">
                <a:solidFill>
                  <a:schemeClr val="tx1"/>
                </a:solidFill>
                <a:latin typeface="Arial" pitchFamily="34" charset="0"/>
                <a:ea typeface="Adobe 명조 Std Acro M"/>
                <a:cs typeface="Adobe 명조 Std Acro M"/>
              </a:defRPr>
            </a:lvl1pPr>
            <a:lvl2pPr marL="742950" indent="-285750" eaLnBrk="0" hangingPunct="0">
              <a:spcBef>
                <a:spcPct val="20000"/>
              </a:spcBef>
              <a:buChar char="–"/>
              <a:defRPr sz="2000">
                <a:solidFill>
                  <a:schemeClr val="tx1"/>
                </a:solidFill>
                <a:latin typeface="Arial" pitchFamily="34" charset="0"/>
                <a:ea typeface="Adobe 명조 Std Acro M"/>
                <a:cs typeface="Adobe 명조 Std Acro M"/>
              </a:defRPr>
            </a:lvl2pPr>
            <a:lvl3pPr marL="1143000" indent="-228600" eaLnBrk="0" hangingPunct="0">
              <a:spcBef>
                <a:spcPct val="20000"/>
              </a:spcBef>
              <a:buChar char="•"/>
              <a:defRPr>
                <a:solidFill>
                  <a:schemeClr val="tx1"/>
                </a:solidFill>
                <a:latin typeface="Arial" pitchFamily="34" charset="0"/>
                <a:ea typeface="Adobe 명조 Std Acro M"/>
                <a:cs typeface="Adobe 명조 Std Acro M"/>
              </a:defRPr>
            </a:lvl3pPr>
            <a:lvl4pPr marL="1600200" indent="-228600" eaLnBrk="0" hangingPunct="0">
              <a:spcBef>
                <a:spcPct val="20000"/>
              </a:spcBef>
              <a:buChar char="–"/>
              <a:defRPr sz="1600">
                <a:solidFill>
                  <a:schemeClr val="tx1"/>
                </a:solidFill>
                <a:latin typeface="Arial" pitchFamily="34" charset="0"/>
                <a:ea typeface="Adobe 명조 Std Acro M"/>
                <a:cs typeface="Adobe 명조 Std Acro M"/>
              </a:defRPr>
            </a:lvl4pPr>
            <a:lvl5pPr marL="2057400" indent="-228600" eaLnBrk="0" hangingPunct="0">
              <a:spcBef>
                <a:spcPct val="20000"/>
              </a:spcBef>
              <a:buChar char="»"/>
              <a:defRPr sz="1600">
                <a:solidFill>
                  <a:schemeClr val="tx1"/>
                </a:solidFill>
                <a:latin typeface="Arial" pitchFamily="34" charset="0"/>
                <a:ea typeface="Adobe 명조 Std Acro M"/>
                <a:cs typeface="Adobe 명조 Std Acro M"/>
              </a:defRPr>
            </a:lvl5pPr>
            <a:lvl6pPr marL="2514600" indent="-228600" eaLnBrk="0" fontAlgn="base" hangingPunct="0">
              <a:spcBef>
                <a:spcPct val="20000"/>
              </a:spcBef>
              <a:spcAft>
                <a:spcPct val="0"/>
              </a:spcAft>
              <a:buChar char="»"/>
              <a:defRPr sz="1600">
                <a:solidFill>
                  <a:schemeClr val="tx1"/>
                </a:solidFill>
                <a:latin typeface="Arial" pitchFamily="34" charset="0"/>
                <a:ea typeface="Adobe 명조 Std Acro M"/>
                <a:cs typeface="Adobe 명조 Std Acro M"/>
              </a:defRPr>
            </a:lvl6pPr>
            <a:lvl7pPr marL="2971800" indent="-228600" eaLnBrk="0" fontAlgn="base" hangingPunct="0">
              <a:spcBef>
                <a:spcPct val="20000"/>
              </a:spcBef>
              <a:spcAft>
                <a:spcPct val="0"/>
              </a:spcAft>
              <a:buChar char="»"/>
              <a:defRPr sz="1600">
                <a:solidFill>
                  <a:schemeClr val="tx1"/>
                </a:solidFill>
                <a:latin typeface="Arial" pitchFamily="34" charset="0"/>
                <a:ea typeface="Adobe 명조 Std Acro M"/>
                <a:cs typeface="Adobe 명조 Std Acro M"/>
              </a:defRPr>
            </a:lvl7pPr>
            <a:lvl8pPr marL="3429000" indent="-228600" eaLnBrk="0" fontAlgn="base" hangingPunct="0">
              <a:spcBef>
                <a:spcPct val="20000"/>
              </a:spcBef>
              <a:spcAft>
                <a:spcPct val="0"/>
              </a:spcAft>
              <a:buChar char="»"/>
              <a:defRPr sz="1600">
                <a:solidFill>
                  <a:schemeClr val="tx1"/>
                </a:solidFill>
                <a:latin typeface="Arial" pitchFamily="34" charset="0"/>
                <a:ea typeface="Adobe 명조 Std Acro M"/>
                <a:cs typeface="Adobe 명조 Std Acro M"/>
              </a:defRPr>
            </a:lvl8pPr>
            <a:lvl9pPr marL="3886200" indent="-228600" eaLnBrk="0" fontAlgn="base" hangingPunct="0">
              <a:spcBef>
                <a:spcPct val="20000"/>
              </a:spcBef>
              <a:spcAft>
                <a:spcPct val="0"/>
              </a:spcAft>
              <a:buChar char="»"/>
              <a:defRPr sz="1600">
                <a:solidFill>
                  <a:schemeClr val="tx1"/>
                </a:solidFill>
                <a:latin typeface="Arial" pitchFamily="34" charset="0"/>
                <a:ea typeface="Adobe 명조 Std Acro M"/>
                <a:cs typeface="Adobe 명조 Std Acro M"/>
              </a:defRPr>
            </a:lvl9pPr>
          </a:lstStyle>
          <a:p>
            <a:pPr marL="0" indent="0" eaLnBrk="1" hangingPunct="1">
              <a:spcBef>
                <a:spcPct val="0"/>
              </a:spcBef>
              <a:buNone/>
            </a:pPr>
            <a:r>
              <a:rPr lang="en-US" altLang="en-US" sz="800" dirty="0">
                <a:solidFill>
                  <a:schemeClr val="bg1">
                    <a:lumMod val="65000"/>
                  </a:schemeClr>
                </a:solidFill>
                <a:latin typeface="Franklin Gothic Book"/>
                <a:ea typeface="MS PGothic" pitchFamily="34" charset="-128"/>
              </a:rPr>
              <a:t>(1) Based upon 2018 results; Sector % based on 2Q19</a:t>
            </a:r>
          </a:p>
        </p:txBody>
      </p:sp>
      <p:grpSp>
        <p:nvGrpSpPr>
          <p:cNvPr id="8" name="Group 7"/>
          <p:cNvGrpSpPr/>
          <p:nvPr/>
        </p:nvGrpSpPr>
        <p:grpSpPr>
          <a:xfrm>
            <a:off x="6084317" y="202131"/>
            <a:ext cx="5294884" cy="2358603"/>
            <a:chOff x="4563237" y="151598"/>
            <a:chExt cx="3971163" cy="176895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413" y="151598"/>
              <a:ext cx="3314232" cy="1768952"/>
            </a:xfrm>
            <a:prstGeom prst="rect">
              <a:avLst/>
            </a:prstGeom>
          </p:spPr>
        </p:pic>
        <p:sp>
          <p:nvSpPr>
            <p:cNvPr id="5" name="TextBox 4"/>
            <p:cNvSpPr txBox="1"/>
            <p:nvPr/>
          </p:nvSpPr>
          <p:spPr>
            <a:xfrm>
              <a:off x="4563237" y="696082"/>
              <a:ext cx="1371600" cy="438581"/>
            </a:xfrm>
            <a:prstGeom prst="rect">
              <a:avLst/>
            </a:prstGeom>
            <a:noFill/>
          </p:spPr>
          <p:txBody>
            <a:bodyPr wrap="square" rtlCol="0">
              <a:spAutoFit/>
            </a:bodyPr>
            <a:lstStyle/>
            <a:p>
              <a:r>
                <a:rPr lang="en-US" sz="800" b="1" dirty="0">
                  <a:solidFill>
                    <a:schemeClr val="bg2">
                      <a:lumMod val="10000"/>
                    </a:schemeClr>
                  </a:solidFill>
                </a:rPr>
                <a:t>HQ: Phoenix, AZ</a:t>
              </a:r>
            </a:p>
            <a:p>
              <a:endParaRPr lang="en-US" sz="800" b="1" dirty="0">
                <a:solidFill>
                  <a:schemeClr val="bg2">
                    <a:lumMod val="10000"/>
                  </a:schemeClr>
                </a:solidFill>
              </a:endParaRPr>
            </a:p>
            <a:p>
              <a:r>
                <a:rPr lang="en-US" sz="800" b="1" dirty="0">
                  <a:solidFill>
                    <a:schemeClr val="bg2">
                      <a:lumMod val="10000"/>
                    </a:schemeClr>
                  </a:solidFill>
                </a:rPr>
                <a:t>US Manufacturing Facilities</a:t>
              </a:r>
            </a:p>
            <a:p>
              <a:r>
                <a:rPr lang="en-US" sz="800" b="1" dirty="0">
                  <a:solidFill>
                    <a:schemeClr val="bg2">
                      <a:lumMod val="10000"/>
                    </a:schemeClr>
                  </a:solidFill>
                </a:rPr>
                <a:t>ID, ME, OR, PA</a:t>
              </a:r>
            </a:p>
          </p:txBody>
        </p:sp>
        <p:sp>
          <p:nvSpPr>
            <p:cNvPr id="10" name="TextBox 9"/>
            <p:cNvSpPr txBox="1"/>
            <p:nvPr/>
          </p:nvSpPr>
          <p:spPr>
            <a:xfrm>
              <a:off x="5743575" y="742939"/>
              <a:ext cx="1020671" cy="346249"/>
            </a:xfrm>
            <a:prstGeom prst="rect">
              <a:avLst/>
            </a:prstGeom>
            <a:noFill/>
          </p:spPr>
          <p:txBody>
            <a:bodyPr wrap="square" rtlCol="0">
              <a:spAutoFit/>
            </a:bodyPr>
            <a:lstStyle/>
            <a:p>
              <a:r>
                <a:rPr lang="en-US" sz="800" b="1" dirty="0">
                  <a:solidFill>
                    <a:schemeClr val="bg2">
                      <a:lumMod val="10000"/>
                    </a:schemeClr>
                  </a:solidFill>
                </a:rPr>
                <a:t>European Manufacturing  Facilities:</a:t>
              </a:r>
            </a:p>
            <a:p>
              <a:r>
                <a:rPr lang="en-US" sz="800" b="1" dirty="0">
                  <a:solidFill>
                    <a:schemeClr val="bg2">
                      <a:lumMod val="10000"/>
                    </a:schemeClr>
                  </a:solidFill>
                </a:rPr>
                <a:t>Belgium, Czech Republic</a:t>
              </a:r>
            </a:p>
          </p:txBody>
        </p:sp>
        <p:sp>
          <p:nvSpPr>
            <p:cNvPr id="12" name="TextBox 11"/>
            <p:cNvSpPr txBox="1"/>
            <p:nvPr/>
          </p:nvSpPr>
          <p:spPr>
            <a:xfrm>
              <a:off x="7467600" y="890885"/>
              <a:ext cx="1066800" cy="438581"/>
            </a:xfrm>
            <a:prstGeom prst="rect">
              <a:avLst/>
            </a:prstGeom>
            <a:noFill/>
          </p:spPr>
          <p:txBody>
            <a:bodyPr wrap="square" rtlCol="0">
              <a:spAutoFit/>
            </a:bodyPr>
            <a:lstStyle/>
            <a:p>
              <a:r>
                <a:rPr lang="en-US" sz="800" b="1" dirty="0">
                  <a:solidFill>
                    <a:schemeClr val="bg2">
                      <a:lumMod val="10000"/>
                    </a:schemeClr>
                  </a:solidFill>
                </a:rPr>
                <a:t>Asia/ Manufacturing  Facilities:</a:t>
              </a:r>
            </a:p>
            <a:p>
              <a:r>
                <a:rPr lang="en-US" sz="800" b="1" dirty="0">
                  <a:solidFill>
                    <a:schemeClr val="bg2">
                      <a:lumMod val="10000"/>
                    </a:schemeClr>
                  </a:solidFill>
                </a:rPr>
                <a:t>China, Japan, Malaysia, Philippines, Vietnam</a:t>
              </a: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8727" y="2682278"/>
            <a:ext cx="8774547" cy="3433101"/>
          </a:xfrm>
          <a:prstGeom prst="rect">
            <a:avLst/>
          </a:prstGeom>
        </p:spPr>
      </p:pic>
    </p:spTree>
    <p:extLst>
      <p:ext uri="{BB962C8B-B14F-4D97-AF65-F5344CB8AC3E}">
        <p14:creationId xmlns:p14="http://schemas.microsoft.com/office/powerpoint/2010/main" val="742852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10083803" y="5625975"/>
            <a:ext cx="0" cy="451431"/>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15200" y="5602160"/>
            <a:ext cx="0" cy="471491"/>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521205" y="5624578"/>
            <a:ext cx="0" cy="451431"/>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92500" y="1"/>
            <a:ext cx="11231880" cy="908567"/>
          </a:xfrm>
        </p:spPr>
        <p:txBody>
          <a:bodyPr>
            <a:noAutofit/>
          </a:bodyPr>
          <a:lstStyle/>
          <a:p>
            <a:r>
              <a:rPr lang="en-US" sz="4267" dirty="0"/>
              <a:t>ON Semiconductor</a:t>
            </a:r>
          </a:p>
        </p:txBody>
      </p:sp>
      <p:sp>
        <p:nvSpPr>
          <p:cNvPr id="5" name="Rounded Rectangle 4"/>
          <p:cNvSpPr/>
          <p:nvPr/>
        </p:nvSpPr>
        <p:spPr bwMode="auto">
          <a:xfrm>
            <a:off x="609599" y="801257"/>
            <a:ext cx="11290301" cy="4655580"/>
          </a:xfrm>
          <a:prstGeom prst="roundRect">
            <a:avLst/>
          </a:prstGeom>
          <a:solidFill>
            <a:schemeClr val="tx1">
              <a:lumMod val="75000"/>
              <a:alpha val="25098"/>
            </a:schemeClr>
          </a:solidFill>
          <a:ln w="28575">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1"/>
          </a:lnRef>
          <a:fillRef idx="2">
            <a:schemeClr val="accent1"/>
          </a:fillRef>
          <a:effectRef idx="1">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marL="1219170" lvl="2" defTabSz="1219170">
              <a:spcAft>
                <a:spcPts val="800"/>
              </a:spcAft>
            </a:pPr>
            <a:r>
              <a:rPr lang="en-US" altLang="en-US" sz="3067" kern="0" dirty="0">
                <a:solidFill>
                  <a:prstClr val="white"/>
                </a:solidFill>
                <a:latin typeface="Franklin Gothic Book" panose="020B0503020102020204"/>
              </a:rPr>
              <a:t>Expansive Product Portfolio and End-Market Presence</a:t>
            </a:r>
          </a:p>
          <a:p>
            <a:pPr marL="1219170" lvl="2" defTabSz="1219170">
              <a:spcAft>
                <a:spcPts val="800"/>
              </a:spcAft>
            </a:pPr>
            <a:r>
              <a:rPr lang="en-US" sz="3067" kern="0" dirty="0">
                <a:solidFill>
                  <a:prstClr val="white"/>
                </a:solidFill>
                <a:latin typeface="Franklin Gothic Book" panose="020B0503020102020204"/>
              </a:rPr>
              <a:t>Global Manufacturing and Supply Chain Footprint</a:t>
            </a:r>
          </a:p>
          <a:p>
            <a:pPr marL="1219170" lvl="2" defTabSz="1219170">
              <a:spcAft>
                <a:spcPts val="800"/>
              </a:spcAft>
            </a:pPr>
            <a:r>
              <a:rPr lang="en-US" altLang="en-US" sz="3067" kern="0" dirty="0">
                <a:solidFill>
                  <a:prstClr val="white"/>
                </a:solidFill>
                <a:latin typeface="Franklin Gothic Book" panose="020B0503020102020204"/>
              </a:rPr>
              <a:t>Industry Leading Cost Structure</a:t>
            </a:r>
          </a:p>
          <a:p>
            <a:pPr marL="1219170" lvl="2" defTabSz="1219170">
              <a:spcAft>
                <a:spcPts val="800"/>
              </a:spcAft>
            </a:pPr>
            <a:r>
              <a:rPr lang="en-US" sz="3067" kern="0" dirty="0">
                <a:solidFill>
                  <a:prstClr val="white"/>
                </a:solidFill>
                <a:latin typeface="Franklin Gothic Book" panose="020B0503020102020204"/>
                <a:cs typeface="Arial" panose="020B0604020202020204" pitchFamily="34" charset="0"/>
              </a:rPr>
              <a:t>Applications Expertise</a:t>
            </a:r>
          </a:p>
        </p:txBody>
      </p:sp>
      <p:graphicFrame>
        <p:nvGraphicFramePr>
          <p:cNvPr id="6" name="Diagram 5"/>
          <p:cNvGraphicFramePr/>
          <p:nvPr>
            <p:extLst/>
          </p:nvPr>
        </p:nvGraphicFramePr>
        <p:xfrm>
          <a:off x="2353056" y="2601335"/>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1154025" y="1350816"/>
            <a:ext cx="853440"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9" name="Donut 8"/>
          <p:cNvSpPr/>
          <p:nvPr/>
        </p:nvSpPr>
        <p:spPr>
          <a:xfrm>
            <a:off x="1958491" y="1840839"/>
            <a:ext cx="175109" cy="131332"/>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black"/>
              </a:solidFill>
              <a:latin typeface="Franklin Gothic Book" panose="020B0503020102020204"/>
            </a:endParaRPr>
          </a:p>
        </p:txBody>
      </p:sp>
      <p:cxnSp>
        <p:nvCxnSpPr>
          <p:cNvPr id="10" name="Straight Connector 9"/>
          <p:cNvCxnSpPr/>
          <p:nvPr/>
        </p:nvCxnSpPr>
        <p:spPr>
          <a:xfrm>
            <a:off x="1154026" y="1922760"/>
            <a:ext cx="812593"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54025" y="2488212"/>
            <a:ext cx="853440"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54025" y="1350816"/>
            <a:ext cx="0" cy="4714848"/>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54421" y="6065656"/>
            <a:ext cx="8936736"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079" y="6142043"/>
            <a:ext cx="7213600" cy="215444"/>
          </a:xfrm>
          <a:prstGeom prst="rect">
            <a:avLst/>
          </a:prstGeom>
          <a:noFill/>
        </p:spPr>
        <p:txBody>
          <a:bodyPr wrap="square" rtlCol="0">
            <a:spAutoFit/>
          </a:bodyPr>
          <a:lstStyle/>
          <a:p>
            <a:pPr defTabSz="1219170"/>
            <a:r>
              <a:rPr lang="en-US" sz="800" dirty="0">
                <a:solidFill>
                  <a:srgbClr val="FFFFFF">
                    <a:lumMod val="65000"/>
                  </a:srgbClr>
                </a:solidFill>
                <a:latin typeface="Franklin Gothic Book"/>
                <a:ea typeface="MS PGothic" pitchFamily="34" charset="-128"/>
              </a:rPr>
              <a:t>(1)</a:t>
            </a:r>
            <a:r>
              <a:rPr lang="en-US" altLang="en-US" sz="800" dirty="0">
                <a:solidFill>
                  <a:srgbClr val="FFFFFF">
                    <a:lumMod val="65000"/>
                  </a:srgbClr>
                </a:solidFill>
                <a:latin typeface="Franklin Gothic Book"/>
                <a:ea typeface="MS PGothic" pitchFamily="34" charset="-128"/>
              </a:rPr>
              <a:t> Based upon 2018 results; (2) based on 2018</a:t>
            </a:r>
            <a:endParaRPr lang="en-US" sz="800" dirty="0">
              <a:solidFill>
                <a:srgbClr val="FFFFFF">
                  <a:lumMod val="65000"/>
                </a:srgbClr>
              </a:solidFill>
              <a:latin typeface="Franklin Gothic Book"/>
              <a:ea typeface="MS PGothic" pitchFamily="34" charset="-128"/>
            </a:endParaRPr>
          </a:p>
        </p:txBody>
      </p:sp>
      <p:cxnSp>
        <p:nvCxnSpPr>
          <p:cNvPr id="24" name="Straight Connector 23"/>
          <p:cNvCxnSpPr/>
          <p:nvPr/>
        </p:nvCxnSpPr>
        <p:spPr>
          <a:xfrm>
            <a:off x="1154025" y="3072664"/>
            <a:ext cx="853440"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23" name="Donut 22"/>
          <p:cNvSpPr/>
          <p:nvPr/>
        </p:nvSpPr>
        <p:spPr>
          <a:xfrm>
            <a:off x="1966619" y="3006999"/>
            <a:ext cx="175109" cy="131332"/>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black"/>
              </a:solidFill>
              <a:latin typeface="Franklin Gothic Book" panose="020B0503020102020204"/>
            </a:endParaRPr>
          </a:p>
        </p:txBody>
      </p:sp>
      <p:sp>
        <p:nvSpPr>
          <p:cNvPr id="11" name="Donut 10"/>
          <p:cNvSpPr/>
          <p:nvPr/>
        </p:nvSpPr>
        <p:spPr>
          <a:xfrm>
            <a:off x="1958491" y="2414419"/>
            <a:ext cx="175109" cy="131332"/>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black"/>
              </a:solidFill>
              <a:latin typeface="Franklin Gothic Book" panose="020B0503020102020204"/>
            </a:endParaRPr>
          </a:p>
        </p:txBody>
      </p:sp>
      <p:sp>
        <p:nvSpPr>
          <p:cNvPr id="7" name="Donut 6"/>
          <p:cNvSpPr/>
          <p:nvPr/>
        </p:nvSpPr>
        <p:spPr>
          <a:xfrm>
            <a:off x="1958491" y="1289857"/>
            <a:ext cx="175109" cy="131332"/>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black"/>
              </a:solidFill>
              <a:latin typeface="Franklin Gothic Book" panose="020B0503020102020204"/>
            </a:endParaRPr>
          </a:p>
        </p:txBody>
      </p:sp>
    </p:spTree>
    <p:extLst>
      <p:ext uri="{BB962C8B-B14F-4D97-AF65-F5344CB8AC3E}">
        <p14:creationId xmlns:p14="http://schemas.microsoft.com/office/powerpoint/2010/main" val="310312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8376" t="21869" r="33499"/>
          <a:stretch/>
        </p:blipFill>
        <p:spPr>
          <a:xfrm>
            <a:off x="457201" y="828515"/>
            <a:ext cx="2745671" cy="1442132"/>
          </a:xfrm>
          <a:prstGeom prst="rect">
            <a:avLst/>
          </a:prstGeom>
          <a: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l="-33761" t="-2533" r="-28987" b="-27065"/>
            </a:stretch>
          </a:blipFill>
        </p:spPr>
      </p:pic>
      <p:sp>
        <p:nvSpPr>
          <p:cNvPr id="7" name="Rectangle 6"/>
          <p:cNvSpPr/>
          <p:nvPr/>
        </p:nvSpPr>
        <p:spPr>
          <a:xfrm>
            <a:off x="457199" y="829676"/>
            <a:ext cx="5394960" cy="240601"/>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a:solidFill>
                <a:srgbClr val="632523"/>
              </a:solidFill>
              <a:latin typeface="Franklin Gothic Demi Cond" panose="020B0706030402020204" pitchFamily="34" charset="0"/>
            </a:endParaRPr>
          </a:p>
        </p:txBody>
      </p:sp>
      <p:sp>
        <p:nvSpPr>
          <p:cNvPr id="8" name="object 4"/>
          <p:cNvSpPr txBox="1"/>
          <p:nvPr/>
        </p:nvSpPr>
        <p:spPr>
          <a:xfrm>
            <a:off x="1748901" y="1045860"/>
            <a:ext cx="4103259" cy="1533753"/>
          </a:xfrm>
          <a:prstGeom prst="rect">
            <a:avLst/>
          </a:prstGeom>
        </p:spPr>
        <p:txBody>
          <a:bodyPr vert="horz" wrap="square" lIns="0" tIns="0" rIns="0" bIns="0" rtlCol="0">
            <a:spAutoFit/>
          </a:bodyPr>
          <a:lstStyle/>
          <a:p>
            <a:pPr marL="12700" defTabSz="914354">
              <a:spcBef>
                <a:spcPts val="1425"/>
              </a:spcBef>
              <a:defRPr/>
            </a:pPr>
            <a:r>
              <a:rPr lang="en-US" sz="2000" spc="-5" dirty="0">
                <a:solidFill>
                  <a:srgbClr val="133455"/>
                </a:solidFill>
                <a:latin typeface="Franklin Gothic Demi Cond" panose="020B0706030402020204" pitchFamily="34" charset="0"/>
                <a:cs typeface="Arial"/>
              </a:rPr>
              <a:t>2019 Barron’s 100 Most Sustainable Companies</a:t>
            </a:r>
          </a:p>
          <a:p>
            <a:pPr marL="12700" defTabSz="914354">
              <a:spcBef>
                <a:spcPts val="1425"/>
              </a:spcBef>
              <a:defRPr/>
            </a:pPr>
            <a:r>
              <a:rPr lang="en-US" sz="1200" spc="-5" dirty="0">
                <a:solidFill>
                  <a:srgbClr val="133455"/>
                </a:solidFill>
                <a:latin typeface="Franklin Gothic Demi Cond" panose="020B0706030402020204" pitchFamily="34" charset="0"/>
                <a:cs typeface="Arial"/>
              </a:rPr>
              <a:t>ON Semiconductor has been ranked a second year in a row on the list of 100 Most Sustainable Companies in the U.S. The company was scored on 5 key areas: shareholders, employees, customers, community and planet.</a:t>
            </a:r>
          </a:p>
        </p:txBody>
      </p:sp>
      <p:pic>
        <p:nvPicPr>
          <p:cNvPr id="9" name="Picture 8"/>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8376" t="21869" r="33499"/>
          <a:stretch/>
        </p:blipFill>
        <p:spPr>
          <a:xfrm>
            <a:off x="6012181" y="819687"/>
            <a:ext cx="2745671" cy="1442132"/>
          </a:xfrm>
          <a:prstGeom prst="rect">
            <a:avLst/>
          </a:prstGeom>
          <a: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l="-33761" t="-2533" r="-28987" b="-27065"/>
            </a:stretch>
          </a:blipFill>
        </p:spPr>
      </p:pic>
      <p:sp>
        <p:nvSpPr>
          <p:cNvPr id="10" name="Rectangle 9"/>
          <p:cNvSpPr/>
          <p:nvPr/>
        </p:nvSpPr>
        <p:spPr>
          <a:xfrm>
            <a:off x="6012179" y="819689"/>
            <a:ext cx="5394960" cy="240601"/>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a:solidFill>
                <a:srgbClr val="632523"/>
              </a:solidFill>
              <a:latin typeface="Franklin Gothic Demi Cond" panose="020B0706030402020204" pitchFamily="34" charset="0"/>
            </a:endParaRPr>
          </a:p>
        </p:txBody>
      </p:sp>
      <p:sp>
        <p:nvSpPr>
          <p:cNvPr id="11" name="object 4"/>
          <p:cNvSpPr txBox="1"/>
          <p:nvPr/>
        </p:nvSpPr>
        <p:spPr>
          <a:xfrm>
            <a:off x="7358471" y="1184470"/>
            <a:ext cx="4023360" cy="1225977"/>
          </a:xfrm>
          <a:prstGeom prst="rect">
            <a:avLst/>
          </a:prstGeom>
        </p:spPr>
        <p:txBody>
          <a:bodyPr vert="horz" wrap="square" lIns="0" tIns="0" rIns="0" bIns="0" rtlCol="0">
            <a:spAutoFit/>
          </a:bodyPr>
          <a:lstStyle/>
          <a:p>
            <a:pPr marL="12700" defTabSz="914354">
              <a:spcBef>
                <a:spcPts val="1425"/>
              </a:spcBef>
              <a:defRPr/>
            </a:pPr>
            <a:r>
              <a:rPr lang="en-US" sz="2000" spc="-5" dirty="0">
                <a:solidFill>
                  <a:srgbClr val="133455"/>
                </a:solidFill>
                <a:latin typeface="Franklin Gothic Demi Cond" panose="020B0706030402020204" pitchFamily="34" charset="0"/>
                <a:cs typeface="Arial"/>
              </a:rPr>
              <a:t>World’s Most Ethical Companies</a:t>
            </a:r>
            <a:r>
              <a:rPr lang="en-US" sz="2000" spc="-5" baseline="30000" dirty="0">
                <a:solidFill>
                  <a:srgbClr val="133455"/>
                </a:solidFill>
                <a:latin typeface="Franklin Gothic Demi Cond" panose="020B0706030402020204" pitchFamily="34" charset="0"/>
                <a:cs typeface="Arial"/>
              </a:rPr>
              <a:t>®</a:t>
            </a:r>
          </a:p>
          <a:p>
            <a:pPr marL="12700" defTabSz="914354">
              <a:spcBef>
                <a:spcPts val="1425"/>
              </a:spcBef>
              <a:defRPr/>
            </a:pPr>
            <a:r>
              <a:rPr lang="en-US" sz="1200" spc="-5" dirty="0">
                <a:solidFill>
                  <a:srgbClr val="133455"/>
                </a:solidFill>
                <a:latin typeface="Franklin Gothic Demi Cond" panose="020B0706030402020204" pitchFamily="34" charset="0"/>
                <a:cs typeface="Arial"/>
              </a:rPr>
              <a:t>ON Semiconductor has been named among the world’s most ethical companies for four consecutive years by </a:t>
            </a:r>
            <a:r>
              <a:rPr lang="en-US" sz="1200" spc="-5" dirty="0" err="1">
                <a:solidFill>
                  <a:srgbClr val="133455"/>
                </a:solidFill>
                <a:latin typeface="Franklin Gothic Demi Cond" panose="020B0706030402020204" pitchFamily="34" charset="0"/>
                <a:cs typeface="Arial"/>
              </a:rPr>
              <a:t>Ethisphere</a:t>
            </a:r>
            <a:r>
              <a:rPr lang="en-US" sz="1200" spc="-5" dirty="0">
                <a:solidFill>
                  <a:srgbClr val="133455"/>
                </a:solidFill>
                <a:latin typeface="Franklin Gothic Demi Cond" panose="020B0706030402020204" pitchFamily="34" charset="0"/>
                <a:cs typeface="Arial"/>
              </a:rPr>
              <a:t> Institute. ON Semiconductor is one of only three honorees in semiconductor industry category in 2019.  </a:t>
            </a:r>
          </a:p>
        </p:txBody>
      </p:sp>
      <p:pic>
        <p:nvPicPr>
          <p:cNvPr id="12" name="Picture 11"/>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8376" t="21869" r="33499"/>
          <a:stretch/>
        </p:blipFill>
        <p:spPr>
          <a:xfrm>
            <a:off x="457202" y="2810423"/>
            <a:ext cx="2745671" cy="1442132"/>
          </a:xfrm>
          <a:prstGeom prst="rect">
            <a:avLst/>
          </a:prstGeom>
          <a: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l="-33761" t="-2533" r="-28987" b="-27065"/>
            </a:stretch>
          </a:blipFill>
        </p:spPr>
      </p:pic>
      <p:sp>
        <p:nvSpPr>
          <p:cNvPr id="13" name="Rectangle 12"/>
          <p:cNvSpPr/>
          <p:nvPr/>
        </p:nvSpPr>
        <p:spPr>
          <a:xfrm>
            <a:off x="457199" y="2606301"/>
            <a:ext cx="5394960" cy="240601"/>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a:solidFill>
                <a:srgbClr val="632523"/>
              </a:solidFill>
              <a:latin typeface="Franklin Gothic Demi Cond" panose="020B0706030402020204" pitchFamily="34" charset="0"/>
            </a:endParaRPr>
          </a:p>
        </p:txBody>
      </p:sp>
      <p:sp>
        <p:nvSpPr>
          <p:cNvPr id="14" name="object 4"/>
          <p:cNvSpPr txBox="1"/>
          <p:nvPr/>
        </p:nvSpPr>
        <p:spPr>
          <a:xfrm>
            <a:off x="1748901" y="2915586"/>
            <a:ext cx="4103259" cy="1349087"/>
          </a:xfrm>
          <a:prstGeom prst="rect">
            <a:avLst/>
          </a:prstGeom>
        </p:spPr>
        <p:txBody>
          <a:bodyPr vert="horz" wrap="square" lIns="0" tIns="0" rIns="0" bIns="0" rtlCol="0">
            <a:spAutoFit/>
          </a:bodyPr>
          <a:lstStyle/>
          <a:p>
            <a:pPr marL="12700" defTabSz="914354">
              <a:spcBef>
                <a:spcPts val="1425"/>
              </a:spcBef>
              <a:defRPr/>
            </a:pPr>
            <a:r>
              <a:rPr lang="en-US" sz="2000" spc="-5" dirty="0">
                <a:solidFill>
                  <a:srgbClr val="133455"/>
                </a:solidFill>
                <a:latin typeface="Franklin Gothic Demi Cond" panose="020B0706030402020204" pitchFamily="34" charset="0"/>
                <a:cs typeface="Arial"/>
              </a:rPr>
              <a:t>2019 North America Dow Jones Sustainability Index</a:t>
            </a:r>
          </a:p>
          <a:p>
            <a:pPr marL="12700" defTabSz="914354">
              <a:spcBef>
                <a:spcPts val="1425"/>
              </a:spcBef>
              <a:defRPr/>
            </a:pPr>
            <a:r>
              <a:rPr lang="en-US" sz="1200" spc="-5" dirty="0">
                <a:solidFill>
                  <a:srgbClr val="133455"/>
                </a:solidFill>
                <a:latin typeface="Franklin Gothic Demi Cond" panose="020B0706030402020204" pitchFamily="34" charset="0"/>
                <a:cs typeface="Arial"/>
              </a:rPr>
              <a:t>ON Semiconductor has been </a:t>
            </a:r>
            <a:r>
              <a:rPr lang="en-US" sz="1200" spc="-5" dirty="0" err="1">
                <a:solidFill>
                  <a:srgbClr val="133455"/>
                </a:solidFill>
                <a:latin typeface="Franklin Gothic Demi Cond" panose="020B0706030402020204" pitchFamily="34" charset="0"/>
                <a:cs typeface="Arial"/>
              </a:rPr>
              <a:t>included</a:t>
            </a:r>
            <a:r>
              <a:rPr lang="en-US" sz="1200" spc="-5" dirty="0">
                <a:solidFill>
                  <a:srgbClr val="133455"/>
                </a:solidFill>
                <a:latin typeface="Franklin Gothic Demi Cond" panose="020B0706030402020204" pitchFamily="34" charset="0"/>
                <a:cs typeface="Arial"/>
              </a:rPr>
              <a:t> in the North America Dow Jones Sustainability Index for a second year as one of four semiconductor companies in 2019.</a:t>
            </a:r>
          </a:p>
        </p:txBody>
      </p:sp>
      <p:pic>
        <p:nvPicPr>
          <p:cNvPr id="15" name="Picture 14"/>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8376" t="21869" r="33499"/>
          <a:stretch/>
        </p:blipFill>
        <p:spPr>
          <a:xfrm>
            <a:off x="6012181" y="2801623"/>
            <a:ext cx="2745671" cy="1442132"/>
          </a:xfrm>
          <a:prstGeom prst="rect">
            <a:avLst/>
          </a:prstGeom>
          <a: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l="-33761" t="-2533" r="-28987" b="-27065"/>
            </a:stretch>
          </a:blipFill>
        </p:spPr>
      </p:pic>
      <p:sp>
        <p:nvSpPr>
          <p:cNvPr id="16" name="Rectangle 15"/>
          <p:cNvSpPr/>
          <p:nvPr/>
        </p:nvSpPr>
        <p:spPr>
          <a:xfrm>
            <a:off x="6012179" y="2617092"/>
            <a:ext cx="5394960" cy="240601"/>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a:solidFill>
                <a:srgbClr val="632523"/>
              </a:solidFill>
              <a:latin typeface="Franklin Gothic Demi Cond" panose="020B0706030402020204" pitchFamily="34" charset="0"/>
            </a:endParaRPr>
          </a:p>
        </p:txBody>
      </p:sp>
      <p:pic>
        <p:nvPicPr>
          <p:cNvPr id="18" name="Picture 17"/>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8376" t="21869" r="33499"/>
          <a:stretch/>
        </p:blipFill>
        <p:spPr>
          <a:xfrm>
            <a:off x="457201" y="4655083"/>
            <a:ext cx="2745671" cy="1442132"/>
          </a:xfrm>
          <a:prstGeom prst="rect">
            <a:avLst/>
          </a:prstGeom>
          <a: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l="-33761" t="-2533" r="-28987" b="-27065"/>
            </a:stretch>
          </a:blipFill>
        </p:spPr>
      </p:pic>
      <p:sp>
        <p:nvSpPr>
          <p:cNvPr id="19" name="Rectangle 18"/>
          <p:cNvSpPr/>
          <p:nvPr/>
        </p:nvSpPr>
        <p:spPr>
          <a:xfrm>
            <a:off x="457199" y="4462237"/>
            <a:ext cx="5394960" cy="240601"/>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a:solidFill>
                <a:srgbClr val="632523"/>
              </a:solidFill>
              <a:latin typeface="Franklin Gothic Demi Cond" panose="020B0706030402020204" pitchFamily="34" charset="0"/>
            </a:endParaRPr>
          </a:p>
        </p:txBody>
      </p:sp>
      <p:sp>
        <p:nvSpPr>
          <p:cNvPr id="20" name="object 4"/>
          <p:cNvSpPr txBox="1"/>
          <p:nvPr/>
        </p:nvSpPr>
        <p:spPr>
          <a:xfrm>
            <a:off x="1744219" y="4820954"/>
            <a:ext cx="4107940" cy="1041311"/>
          </a:xfrm>
          <a:prstGeom prst="rect">
            <a:avLst/>
          </a:prstGeom>
        </p:spPr>
        <p:txBody>
          <a:bodyPr vert="horz" wrap="square" lIns="0" tIns="0" rIns="0" bIns="0" rtlCol="0">
            <a:spAutoFit/>
          </a:bodyPr>
          <a:lstStyle/>
          <a:p>
            <a:pPr marL="12700" defTabSz="914354">
              <a:spcBef>
                <a:spcPts val="1425"/>
              </a:spcBef>
              <a:defRPr/>
            </a:pPr>
            <a:r>
              <a:rPr lang="en-US" sz="2000" spc="-5" dirty="0">
                <a:solidFill>
                  <a:srgbClr val="133455"/>
                </a:solidFill>
                <a:latin typeface="Franklin Gothic Demi Cond" panose="020B0706030402020204" pitchFamily="34" charset="0"/>
                <a:cs typeface="Arial"/>
              </a:rPr>
              <a:t>Arizona Forward Award</a:t>
            </a:r>
          </a:p>
          <a:p>
            <a:pPr marL="12700" defTabSz="914354">
              <a:spcBef>
                <a:spcPts val="1425"/>
              </a:spcBef>
              <a:defRPr/>
            </a:pPr>
            <a:r>
              <a:rPr lang="en-US" sz="1200" spc="-5" dirty="0">
                <a:solidFill>
                  <a:srgbClr val="133455"/>
                </a:solidFill>
                <a:latin typeface="Franklin Gothic Demi Cond" panose="020B0706030402020204" pitchFamily="34" charset="0"/>
                <a:cs typeface="Arial"/>
              </a:rPr>
              <a:t>ON Semiconductor was awarded the Award of Distinction by Arizona Forward, an organization devoted to sustainability progress for Arizona, for their outstanding contributions towards sustainability. </a:t>
            </a:r>
          </a:p>
        </p:txBody>
      </p:sp>
      <p:pic>
        <p:nvPicPr>
          <p:cNvPr id="21" name="Picture 20"/>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8376" t="21869" r="33499"/>
          <a:stretch/>
        </p:blipFill>
        <p:spPr>
          <a:xfrm>
            <a:off x="6012181" y="4634535"/>
            <a:ext cx="2745671" cy="1442132"/>
          </a:xfrm>
          <a:prstGeom prst="rect">
            <a:avLst/>
          </a:prstGeom>
          <a: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l="-33761" t="-2533" r="-28987" b="-27065"/>
            </a:stretch>
          </a:blipFill>
        </p:spPr>
      </p:pic>
      <p:sp>
        <p:nvSpPr>
          <p:cNvPr id="22" name="Rectangle 21"/>
          <p:cNvSpPr/>
          <p:nvPr/>
        </p:nvSpPr>
        <p:spPr>
          <a:xfrm>
            <a:off x="6012179" y="4452250"/>
            <a:ext cx="5394960" cy="240601"/>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a:solidFill>
                <a:srgbClr val="632523"/>
              </a:solidFill>
              <a:latin typeface="Franklin Gothic Demi Cond" panose="020B0706030402020204" pitchFamily="34" charset="0"/>
            </a:endParaRPr>
          </a:p>
        </p:txBody>
      </p:sp>
      <p:sp>
        <p:nvSpPr>
          <p:cNvPr id="23" name="object 4"/>
          <p:cNvSpPr txBox="1"/>
          <p:nvPr/>
        </p:nvSpPr>
        <p:spPr>
          <a:xfrm>
            <a:off x="7358471" y="4875137"/>
            <a:ext cx="4048668" cy="1041311"/>
          </a:xfrm>
          <a:prstGeom prst="rect">
            <a:avLst/>
          </a:prstGeom>
        </p:spPr>
        <p:txBody>
          <a:bodyPr vert="horz" wrap="square" lIns="0" tIns="0" rIns="0" bIns="0" rtlCol="0">
            <a:spAutoFit/>
          </a:bodyPr>
          <a:lstStyle/>
          <a:p>
            <a:pPr marL="12700" defTabSz="914354">
              <a:spcBef>
                <a:spcPts val="1425"/>
              </a:spcBef>
            </a:pPr>
            <a:r>
              <a:rPr lang="en-US" sz="2000" spc="-5" dirty="0">
                <a:solidFill>
                  <a:srgbClr val="133455"/>
                </a:solidFill>
                <a:latin typeface="Franklin Gothic Demi Cond" panose="020B0706030402020204" pitchFamily="34" charset="0"/>
                <a:cs typeface="Arial"/>
              </a:rPr>
              <a:t>Top Sustainable Company in Arizona</a:t>
            </a:r>
          </a:p>
          <a:p>
            <a:pPr marL="12700" defTabSz="914354">
              <a:spcBef>
                <a:spcPts val="1425"/>
              </a:spcBef>
            </a:pPr>
            <a:r>
              <a:rPr lang="en-US" sz="1200" spc="-5" dirty="0">
                <a:solidFill>
                  <a:srgbClr val="133455"/>
                </a:solidFill>
                <a:latin typeface="Franklin Gothic Demi Cond" panose="020B0706030402020204" pitchFamily="34" charset="0"/>
                <a:cs typeface="Arial"/>
              </a:rPr>
              <a:t>In 2019, </a:t>
            </a:r>
            <a:r>
              <a:rPr lang="en-US" sz="1200" spc="-5" dirty="0" err="1">
                <a:solidFill>
                  <a:srgbClr val="133455"/>
                </a:solidFill>
                <a:latin typeface="Franklin Gothic Demi Cond" panose="020B0706030402020204" pitchFamily="34" charset="0"/>
                <a:cs typeface="Arial"/>
              </a:rPr>
              <a:t>Shorr</a:t>
            </a:r>
            <a:r>
              <a:rPr lang="en-US" sz="1200" spc="-5" dirty="0">
                <a:solidFill>
                  <a:srgbClr val="133455"/>
                </a:solidFill>
                <a:latin typeface="Franklin Gothic Demi Cond" panose="020B0706030402020204" pitchFamily="34" charset="0"/>
                <a:cs typeface="Arial"/>
              </a:rPr>
              <a:t> Packaging identified which companies across the United States are leading the pack relative to best in-class, sustainable supply chains and </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99" y="4008335"/>
            <a:ext cx="1292520" cy="437648"/>
          </a:xfrm>
          <a:prstGeom prst="rect">
            <a:avLst/>
          </a:prstGeom>
        </p:spPr>
      </p:pic>
      <p:pic>
        <p:nvPicPr>
          <p:cNvPr id="25" name="Picture 2"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80" y="1816984"/>
            <a:ext cx="1218643" cy="703067"/>
          </a:xfrm>
          <a:prstGeom prst="rect">
            <a:avLst/>
          </a:prstGeom>
          <a:solidFill>
            <a:schemeClr val="bg1"/>
          </a:solidFill>
          <a:ln>
            <a:noFill/>
          </a:ln>
          <a:extLst/>
        </p:spPr>
      </p:pic>
      <p:pic>
        <p:nvPicPr>
          <p:cNvPr id="27" name="Picture 26"/>
          <p:cNvPicPr>
            <a:picLocks noChangeAspect="1"/>
          </p:cNvPicPr>
          <p:nvPr/>
        </p:nvPicPr>
        <p:blipFill>
          <a:blip r:embed="rId6"/>
          <a:stretch>
            <a:fillRect/>
          </a:stretch>
        </p:blipFill>
        <p:spPr>
          <a:xfrm>
            <a:off x="6012179" y="3904937"/>
            <a:ext cx="1446543" cy="463849"/>
          </a:xfrm>
          <a:prstGeom prst="rect">
            <a:avLst/>
          </a:prstGeom>
        </p:spPr>
      </p:pic>
      <p:pic>
        <p:nvPicPr>
          <p:cNvPr id="30" name="Picture 29"/>
          <p:cNvPicPr>
            <a:picLocks noChangeAspect="1"/>
          </p:cNvPicPr>
          <p:nvPr/>
        </p:nvPicPr>
        <p:blipFill>
          <a:blip r:embed="rId7"/>
          <a:stretch>
            <a:fillRect/>
          </a:stretch>
        </p:blipFill>
        <p:spPr>
          <a:xfrm>
            <a:off x="451699" y="1782975"/>
            <a:ext cx="1086487" cy="697355"/>
          </a:xfrm>
          <a:prstGeom prst="rect">
            <a:avLst/>
          </a:prstGeom>
        </p:spPr>
      </p:pic>
      <p:pic>
        <p:nvPicPr>
          <p:cNvPr id="2056" name="Picture 8" descr="Image result for arizona forward"/>
          <p:cNvPicPr>
            <a:picLocks noChangeAspect="1" noChangeArrowheads="1"/>
          </p:cNvPicPr>
          <p:nvPr/>
        </p:nvPicPr>
        <p:blipFill rotWithShape="1">
          <a:blip r:embed="rId8">
            <a:extLst>
              <a:ext uri="{28A0092B-C50C-407E-A947-70E740481C1C}">
                <a14:useLocalDpi xmlns:a14="http://schemas.microsoft.com/office/drawing/2010/main" val="0"/>
              </a:ext>
            </a:extLst>
          </a:blip>
          <a:srcRect t="21642" b="24129"/>
          <a:stretch/>
        </p:blipFill>
        <p:spPr bwMode="auto">
          <a:xfrm>
            <a:off x="456382" y="5527343"/>
            <a:ext cx="1132501" cy="614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9"/>
          <a:stretch>
            <a:fillRect/>
          </a:stretch>
        </p:blipFill>
        <p:spPr>
          <a:xfrm>
            <a:off x="6001022" y="5138418"/>
            <a:ext cx="784407" cy="1016631"/>
          </a:xfrm>
          <a:prstGeom prst="rect">
            <a:avLst/>
          </a:prstGeom>
        </p:spPr>
      </p:pic>
      <p:sp>
        <p:nvSpPr>
          <p:cNvPr id="33" name="object 4"/>
          <p:cNvSpPr txBox="1"/>
          <p:nvPr/>
        </p:nvSpPr>
        <p:spPr>
          <a:xfrm>
            <a:off x="7539487" y="2976211"/>
            <a:ext cx="3867652" cy="1410643"/>
          </a:xfrm>
          <a:prstGeom prst="rect">
            <a:avLst/>
          </a:prstGeom>
        </p:spPr>
        <p:txBody>
          <a:bodyPr vert="horz" wrap="square" lIns="0" tIns="0" rIns="0" bIns="0" rtlCol="0">
            <a:spAutoFit/>
          </a:bodyPr>
          <a:lstStyle/>
          <a:p>
            <a:pPr marL="12700" defTabSz="914354">
              <a:spcBef>
                <a:spcPts val="1425"/>
              </a:spcBef>
            </a:pPr>
            <a:r>
              <a:rPr lang="en-US" sz="2000" spc="-5" dirty="0">
                <a:solidFill>
                  <a:srgbClr val="133455"/>
                </a:solidFill>
                <a:latin typeface="Franklin Gothic Demi Cond" panose="020B0706030402020204" pitchFamily="34" charset="0"/>
                <a:cs typeface="Arial"/>
              </a:rPr>
              <a:t>Responsible Business Alliance</a:t>
            </a:r>
          </a:p>
          <a:p>
            <a:pPr marL="12700" defTabSz="914354">
              <a:spcBef>
                <a:spcPts val="1425"/>
              </a:spcBef>
            </a:pPr>
            <a:r>
              <a:rPr lang="en-US" sz="1200" spc="-5" dirty="0">
                <a:solidFill>
                  <a:srgbClr val="133455"/>
                </a:solidFill>
                <a:latin typeface="Franklin Gothic Demi Cond" panose="020B0706030402020204" pitchFamily="34" charset="0"/>
                <a:cs typeface="Arial"/>
              </a:rPr>
              <a:t>Fourteen (14) ON Semiconductor manufacturing sites were recognized by the Responsible Business Alliance (RBA) for outstanding audits in 2018 and 2019. Of the 14 sites, eleven (11) earned the full 200 points in the RBA Validated Audit Process (VAP) audits.</a:t>
            </a:r>
            <a:endParaRPr lang="en-US" sz="1100" spc="-5" dirty="0">
              <a:solidFill>
                <a:srgbClr val="133455"/>
              </a:solidFill>
              <a:latin typeface="Franklin Gothic Demi Cond" panose="020B0706030402020204" pitchFamily="34" charset="0"/>
              <a:cs typeface="Arial"/>
            </a:endParaRPr>
          </a:p>
        </p:txBody>
      </p:sp>
      <p:sp>
        <p:nvSpPr>
          <p:cNvPr id="35" name="Title 1"/>
          <p:cNvSpPr>
            <a:spLocks noGrp="1"/>
          </p:cNvSpPr>
          <p:nvPr>
            <p:ph type="title"/>
          </p:nvPr>
        </p:nvSpPr>
        <p:spPr>
          <a:xfrm>
            <a:off x="149951" y="104736"/>
            <a:ext cx="11231880" cy="698485"/>
          </a:xfrm>
        </p:spPr>
        <p:txBody>
          <a:bodyPr>
            <a:noAutofit/>
          </a:bodyPr>
          <a:lstStyle/>
          <a:p>
            <a:r>
              <a:rPr lang="en-US" dirty="0" smtClean="0"/>
              <a:t>Awards and Recognition</a:t>
            </a:r>
            <a:endParaRPr lang="en-US" dirty="0"/>
          </a:p>
        </p:txBody>
      </p:sp>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46417" y="6088723"/>
            <a:ext cx="1195395" cy="656748"/>
          </a:xfrm>
          <a:prstGeom prst="rect">
            <a:avLst/>
          </a:prstGeom>
        </p:spPr>
      </p:pic>
    </p:spTree>
    <p:extLst>
      <p:ext uri="{BB962C8B-B14F-4D97-AF65-F5344CB8AC3E}">
        <p14:creationId xmlns:p14="http://schemas.microsoft.com/office/powerpoint/2010/main" val="270673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Types and Main Water Uses</a:t>
            </a:r>
            <a:endParaRPr lang="en-US" dirty="0"/>
          </a:p>
        </p:txBody>
      </p:sp>
      <p:sp>
        <p:nvSpPr>
          <p:cNvPr id="3" name="Content Placeholder 2"/>
          <p:cNvSpPr>
            <a:spLocks noGrp="1"/>
          </p:cNvSpPr>
          <p:nvPr>
            <p:ph idx="1"/>
          </p:nvPr>
        </p:nvSpPr>
        <p:spPr>
          <a:xfrm>
            <a:off x="192500" y="685801"/>
            <a:ext cx="5156531" cy="5261706"/>
          </a:xfrm>
          <a:ln>
            <a:noFill/>
          </a:ln>
        </p:spPr>
        <p:txBody>
          <a:bodyPr/>
          <a:lstStyle/>
          <a:p>
            <a:pPr algn="ctr"/>
            <a:r>
              <a:rPr lang="en-US" dirty="0" smtClean="0"/>
              <a:t>Wafer Fabrication Facilities</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HVAC</a:t>
            </a:r>
          </a:p>
          <a:p>
            <a:pPr lvl="0" algn="ctr"/>
            <a:r>
              <a:rPr lang="en-US" dirty="0"/>
              <a:t>RO/DI Production</a:t>
            </a:r>
          </a:p>
          <a:p>
            <a:pPr algn="ctr"/>
            <a:r>
              <a:rPr lang="en-US" dirty="0" smtClean="0"/>
              <a:t>Pollution Control</a:t>
            </a:r>
          </a:p>
          <a:p>
            <a:pPr algn="ctr"/>
            <a:r>
              <a:rPr lang="en-US" dirty="0" smtClean="0"/>
              <a:t>Process Cooling</a:t>
            </a:r>
          </a:p>
          <a:p>
            <a:pPr algn="ctr"/>
            <a:endParaRPr lang="en-US" dirty="0" smtClean="0"/>
          </a:p>
        </p:txBody>
      </p:sp>
      <p:sp>
        <p:nvSpPr>
          <p:cNvPr id="6" name="Content Placeholder 2"/>
          <p:cNvSpPr txBox="1">
            <a:spLocks/>
          </p:cNvSpPr>
          <p:nvPr/>
        </p:nvSpPr>
        <p:spPr>
          <a:xfrm>
            <a:off x="5353420" y="685800"/>
            <a:ext cx="6070960" cy="5261707"/>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Assembly/Test Facilities</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HVAC</a:t>
            </a:r>
          </a:p>
          <a:p>
            <a:pPr algn="ctr"/>
            <a:r>
              <a:rPr lang="en-US" dirty="0" smtClean="0"/>
              <a:t>RO/DI Production</a:t>
            </a:r>
          </a:p>
          <a:p>
            <a:pPr algn="ctr"/>
            <a:r>
              <a:rPr lang="en-US" dirty="0" smtClean="0"/>
              <a:t>Process Cooling</a:t>
            </a:r>
          </a:p>
          <a:p>
            <a:pPr algn="ctr"/>
            <a:r>
              <a:rPr lang="en-US" dirty="0" smtClean="0"/>
              <a:t>Pollution Control</a:t>
            </a:r>
          </a:p>
          <a:p>
            <a:pPr algn="ctr"/>
            <a:endParaRPr lang="en-US" dirty="0" smtClean="0"/>
          </a:p>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206" y="1331920"/>
            <a:ext cx="2535973" cy="203934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507" y="1092209"/>
            <a:ext cx="2750397" cy="2317750"/>
          </a:xfrm>
          <a:prstGeom prst="rect">
            <a:avLst/>
          </a:prstGeom>
        </p:spPr>
      </p:pic>
    </p:spTree>
    <p:extLst>
      <p:ext uri="{BB962C8B-B14F-4D97-AF65-F5344CB8AC3E}">
        <p14:creationId xmlns:p14="http://schemas.microsoft.com/office/powerpoint/2010/main" val="1558324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HVAC Successes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904" y="1086156"/>
            <a:ext cx="3263503" cy="4351338"/>
          </a:xfrm>
        </p:spPr>
      </p:pic>
      <p:sp>
        <p:nvSpPr>
          <p:cNvPr id="8" name="TextBox 7"/>
          <p:cNvSpPr txBox="1"/>
          <p:nvPr/>
        </p:nvSpPr>
        <p:spPr>
          <a:xfrm>
            <a:off x="5195784" y="913179"/>
            <a:ext cx="573794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RO </a:t>
            </a:r>
            <a:r>
              <a:rPr lang="en-US" sz="3200" dirty="0" smtClean="0"/>
              <a:t>Reject</a:t>
            </a:r>
          </a:p>
          <a:p>
            <a:pPr marL="742950" lvl="1" indent="-285750">
              <a:buFont typeface="Arial" panose="020B0604020202020204" pitchFamily="34" charset="0"/>
              <a:buChar char="•"/>
            </a:pPr>
            <a:r>
              <a:rPr lang="en-US" sz="2400" dirty="0" smtClean="0"/>
              <a:t>Cooling Tower Make-up</a:t>
            </a:r>
          </a:p>
          <a:p>
            <a:pPr marL="285750" indent="-285750">
              <a:buFont typeface="Arial" panose="020B0604020202020204" pitchFamily="34" charset="0"/>
              <a:buChar char="•"/>
            </a:pPr>
            <a:r>
              <a:rPr lang="en-US" sz="3200" dirty="0" smtClean="0"/>
              <a:t>Maximizing Cycles</a:t>
            </a:r>
          </a:p>
          <a:p>
            <a:pPr marL="742950" lvl="1" indent="-285750">
              <a:buFont typeface="Arial" panose="020B0604020202020204" pitchFamily="34" charset="0"/>
              <a:buChar char="•"/>
            </a:pPr>
            <a:r>
              <a:rPr lang="en-US" sz="2400" dirty="0" smtClean="0"/>
              <a:t>Ensuring cooling towers are operating efficiently</a:t>
            </a:r>
          </a:p>
          <a:p>
            <a:pPr marL="742950" lvl="1" indent="-285750">
              <a:buFont typeface="Arial" panose="020B0604020202020204" pitchFamily="34" charset="0"/>
              <a:buChar char="•"/>
            </a:pPr>
            <a:r>
              <a:rPr lang="en-US" sz="2400" dirty="0" smtClean="0"/>
              <a:t>Proper water treatment</a:t>
            </a:r>
            <a:endParaRPr lang="en-US" sz="2400" dirty="0"/>
          </a:p>
          <a:p>
            <a:pPr marL="285750" indent="-285750">
              <a:buFont typeface="Arial" panose="020B0604020202020204" pitchFamily="34" charset="0"/>
              <a:buChar char="•"/>
            </a:pPr>
            <a:r>
              <a:rPr lang="en-US" sz="3200" dirty="0" smtClean="0"/>
              <a:t>Pre-Cooled </a:t>
            </a:r>
            <a:r>
              <a:rPr lang="en-US" sz="3200" dirty="0"/>
              <a:t>Well Water to Cooling </a:t>
            </a:r>
            <a:r>
              <a:rPr lang="en-US" sz="3200" dirty="0" smtClean="0"/>
              <a:t>Towers</a:t>
            </a:r>
          </a:p>
          <a:p>
            <a:pPr marL="285750" indent="-285750">
              <a:buFont typeface="Arial" panose="020B0604020202020204" pitchFamily="34" charset="0"/>
              <a:buChar char="•"/>
            </a:pPr>
            <a:r>
              <a:rPr lang="en-US" sz="3200" dirty="0" smtClean="0"/>
              <a:t>Air </a:t>
            </a:r>
            <a:r>
              <a:rPr lang="en-US" sz="3200" dirty="0"/>
              <a:t>Cooled </a:t>
            </a:r>
            <a:r>
              <a:rPr lang="en-US" sz="3200" dirty="0" smtClean="0"/>
              <a:t>Chillers</a:t>
            </a:r>
          </a:p>
          <a:p>
            <a:pPr marL="742950" lvl="1" indent="-285750">
              <a:buFont typeface="Arial" panose="020B0604020202020204" pitchFamily="34" charset="0"/>
              <a:buChar char="•"/>
            </a:pPr>
            <a:r>
              <a:rPr lang="en-US" sz="2400" dirty="0" smtClean="0"/>
              <a:t>Pluses and Minuses</a:t>
            </a:r>
            <a:endParaRPr lang="en-US" sz="2400" dirty="0"/>
          </a:p>
        </p:txBody>
      </p:sp>
    </p:spTree>
    <p:extLst>
      <p:ext uri="{BB962C8B-B14F-4D97-AF65-F5344CB8AC3E}">
        <p14:creationId xmlns:p14="http://schemas.microsoft.com/office/powerpoint/2010/main" val="17570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Successes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904" y="1179251"/>
            <a:ext cx="3263503" cy="4351338"/>
          </a:xfrm>
        </p:spPr>
      </p:pic>
      <p:sp>
        <p:nvSpPr>
          <p:cNvPr id="7" name="Rectangle 6"/>
          <p:cNvSpPr/>
          <p:nvPr/>
        </p:nvSpPr>
        <p:spPr>
          <a:xfrm>
            <a:off x="5033107" y="514840"/>
            <a:ext cx="6096000" cy="5139869"/>
          </a:xfrm>
          <a:prstGeom prst="rect">
            <a:avLst/>
          </a:prstGeom>
        </p:spPr>
        <p:txBody>
          <a:bodyPr>
            <a:spAutoFit/>
          </a:bodyPr>
          <a:lstStyle/>
          <a:p>
            <a:pPr marL="285750" indent="-285750">
              <a:buFont typeface="Arial" panose="020B0604020202020204" pitchFamily="34" charset="0"/>
              <a:buChar char="•"/>
            </a:pPr>
            <a:r>
              <a:rPr lang="en-US" sz="2800" dirty="0"/>
              <a:t>Process Optimization/Idle </a:t>
            </a:r>
            <a:r>
              <a:rPr lang="en-US" sz="2800" dirty="0" smtClean="0"/>
              <a:t>Flow</a:t>
            </a:r>
          </a:p>
          <a:p>
            <a:pPr marL="742950" lvl="1" indent="-285750">
              <a:buFont typeface="Arial" panose="020B0604020202020204" pitchFamily="34" charset="0"/>
              <a:buChar char="•"/>
            </a:pPr>
            <a:r>
              <a:rPr lang="en-US" sz="2400" dirty="0" smtClean="0"/>
              <a:t>Ensured the process is optimized</a:t>
            </a:r>
          </a:p>
          <a:p>
            <a:pPr marL="742950" lvl="1" indent="-285750">
              <a:buFont typeface="Arial" panose="020B0604020202020204" pitchFamily="34" charset="0"/>
              <a:buChar char="•"/>
            </a:pPr>
            <a:r>
              <a:rPr lang="en-US" sz="2400" dirty="0" smtClean="0"/>
              <a:t>Older equipment needed retrofit to idle water flow when not in use</a:t>
            </a:r>
            <a:endParaRPr lang="en-US" sz="2400" dirty="0"/>
          </a:p>
          <a:p>
            <a:pPr marL="285750" indent="-285750">
              <a:buFont typeface="Arial" panose="020B0604020202020204" pitchFamily="34" charset="0"/>
              <a:buChar char="•"/>
            </a:pPr>
            <a:r>
              <a:rPr lang="en-US" sz="2800" dirty="0"/>
              <a:t>Capture Clean </a:t>
            </a:r>
            <a:r>
              <a:rPr lang="en-US" sz="2800" dirty="0" smtClean="0"/>
              <a:t>Rinse</a:t>
            </a:r>
          </a:p>
          <a:p>
            <a:pPr marL="742950" lvl="1" indent="-285750">
              <a:buFont typeface="Arial" panose="020B0604020202020204" pitchFamily="34" charset="0"/>
              <a:buChar char="•"/>
            </a:pPr>
            <a:r>
              <a:rPr lang="en-US" sz="2400" dirty="0" smtClean="0"/>
              <a:t>Separated concentrated and rinse drains to allow for reuse</a:t>
            </a:r>
            <a:endParaRPr lang="en-US" sz="2400" dirty="0"/>
          </a:p>
          <a:p>
            <a:pPr marL="285750" indent="-285750">
              <a:buFont typeface="Arial" panose="020B0604020202020204" pitchFamily="34" charset="0"/>
              <a:buChar char="•"/>
            </a:pPr>
            <a:r>
              <a:rPr lang="en-US" sz="2800" dirty="0" smtClean="0"/>
              <a:t>2</a:t>
            </a:r>
            <a:r>
              <a:rPr lang="en-US" sz="2800" baseline="30000" dirty="0" smtClean="0"/>
              <a:t>nd</a:t>
            </a:r>
            <a:r>
              <a:rPr lang="en-US" sz="2800" dirty="0" smtClean="0"/>
              <a:t> Pass RO and Brine Recovery</a:t>
            </a:r>
          </a:p>
          <a:p>
            <a:pPr marL="742950" lvl="1" indent="-285750">
              <a:buFont typeface="Arial" panose="020B0604020202020204" pitchFamily="34" charset="0"/>
              <a:buChar char="•"/>
            </a:pPr>
            <a:r>
              <a:rPr lang="en-US" sz="2400" dirty="0" smtClean="0"/>
              <a:t>Not all factories using 2</a:t>
            </a:r>
            <a:r>
              <a:rPr lang="en-US" sz="2400" baseline="30000" dirty="0" smtClean="0"/>
              <a:t>nd</a:t>
            </a:r>
            <a:r>
              <a:rPr lang="en-US" sz="2400" dirty="0" smtClean="0"/>
              <a:t> Pass</a:t>
            </a:r>
          </a:p>
          <a:p>
            <a:pPr marL="742950" lvl="1" indent="-285750">
              <a:buFont typeface="Arial" panose="020B0604020202020204" pitchFamily="34" charset="0"/>
              <a:buChar char="•"/>
            </a:pPr>
            <a:r>
              <a:rPr lang="en-US" sz="2400" dirty="0" smtClean="0"/>
              <a:t>Brine recovery reduces demand</a:t>
            </a:r>
            <a:endParaRPr lang="en-US" sz="2400" dirty="0"/>
          </a:p>
          <a:p>
            <a:pPr marL="285750" indent="-285750">
              <a:buFont typeface="Arial" panose="020B0604020202020204" pitchFamily="34" charset="0"/>
              <a:buChar char="•"/>
            </a:pPr>
            <a:r>
              <a:rPr lang="en-US" sz="2800" dirty="0" smtClean="0"/>
              <a:t>EDI</a:t>
            </a:r>
          </a:p>
          <a:p>
            <a:pPr marL="742950" lvl="1" indent="-285750">
              <a:buFont typeface="Arial" panose="020B0604020202020204" pitchFamily="34" charset="0"/>
              <a:buChar char="•"/>
            </a:pPr>
            <a:r>
              <a:rPr lang="en-US" sz="2400" dirty="0" smtClean="0"/>
              <a:t>Less water needed because of reduced regeneration</a:t>
            </a:r>
            <a:endParaRPr lang="en-US" sz="2400" dirty="0"/>
          </a:p>
        </p:txBody>
      </p:sp>
    </p:spTree>
    <p:extLst>
      <p:ext uri="{BB962C8B-B14F-4D97-AF65-F5344CB8AC3E}">
        <p14:creationId xmlns:p14="http://schemas.microsoft.com/office/powerpoint/2010/main" val="2662030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ublic Information">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2">
                <a:lumMod val="10000"/>
              </a:schemeClr>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nternal Use Only">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2">
                <a:lumMod val="10000"/>
              </a:schemeClr>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fidential">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2">
                <a:lumMod val="10000"/>
              </a:schemeClr>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rporate Theme">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rporate Theme" id="{C35302E9-5EFE-49AF-8F65-764BCA1AEF18}" vid="{D53B3B44-1F8B-4994-A4A0-029250845E7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F4YVM2C5QEYC-631468080-50</_dlc_DocId>
    <_dlc_DocIdUrl xmlns="e4678c56-0b70-41a7-9cf0-17b28b6c32bd">
      <Url>http://theconnection.onsemi.com/sm/mc/_layouts/15/DocIdRedir.aspx?ID=F4YVM2C5QEYC-631468080-50</Url>
      <Description>F4YVM2C5QEYC-631468080-50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45F33DB-83AF-4B88-9493-66D9606D5355}">
  <ds:schemaRefs>
    <ds:schemaRef ds:uri="http://schemas.microsoft.com/sharepoint/v3/contenttype/forms"/>
  </ds:schemaRefs>
</ds:datastoreItem>
</file>

<file path=customXml/itemProps2.xml><?xml version="1.0" encoding="utf-8"?>
<ds:datastoreItem xmlns:ds="http://schemas.openxmlformats.org/officeDocument/2006/customXml" ds:itemID="{CC6E6404-E1B9-4809-898E-D71D7C3E1EB3}">
  <ds:schemaRefs>
    <ds:schemaRef ds:uri="http://purl.org/dc/elements/1.1/"/>
    <ds:schemaRef ds:uri="http://schemas.microsoft.com/office/2006/metadata/properties"/>
    <ds:schemaRef ds:uri="e4678c56-0b70-41a7-9cf0-17b28b6c32b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F0455E5-6EF0-46C9-81A0-9F59CFBFD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D154922-4117-4276-B8C7-65F8F125637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1269</Words>
  <Application>Microsoft Office PowerPoint</Application>
  <PresentationFormat>Custom</PresentationFormat>
  <Paragraphs>151</Paragraphs>
  <Slides>14</Slides>
  <Notes>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Public Information</vt:lpstr>
      <vt:lpstr>Internal Use Only</vt:lpstr>
      <vt:lpstr>Confidential</vt:lpstr>
      <vt:lpstr>Corporate Theme</vt:lpstr>
      <vt:lpstr>Success Stories:  Water Conservation Examples in Industry</vt:lpstr>
      <vt:lpstr>Steven Lewis, Jr., Global Facilities </vt:lpstr>
      <vt:lpstr>The Legacy Builds!</vt:lpstr>
      <vt:lpstr>ON Semiconductor Today</vt:lpstr>
      <vt:lpstr>ON Semiconductor</vt:lpstr>
      <vt:lpstr>Awards and Recognition</vt:lpstr>
      <vt:lpstr>Factory Types and Main Water Uses</vt:lpstr>
      <vt:lpstr>HVAC Successes</vt:lpstr>
      <vt:lpstr>Process Successes</vt:lpstr>
      <vt:lpstr>Pollution Control Successes</vt:lpstr>
      <vt:lpstr>Annual Water Usage, Recycling, and Cost</vt:lpstr>
      <vt:lpstr>Water Conservation Savings ($K)</vt:lpstr>
      <vt:lpstr>Normalized Water Usage [cm2 x Mask Layers x Wafer Outs] –                                        ON Semiconductor USA Wafer Fab Facilities</vt:lpstr>
      <vt:lpstr>Normalized Water Usage [Number of Packages] Backend Facilities               ON Semiconductor Operations in Asia &amp; Canada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2018-03-12T17:42:36Z</dcterms:created>
  <dcterms:modified xsi:type="dcterms:W3CDTF">2019-10-25T22:09:55Z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3906978f-2b29-4cbb-b6dd-66940db2966e</vt:lpwstr>
  </property>
  <property fmtid="{D5CDD505-2E9C-101B-9397-08002B2CF9AE}" pid="3" name="ContentTypeId">
    <vt:lpwstr>0x010100E82A9054086F0942B3853AFC0E787513</vt:lpwstr>
  </property>
</Properties>
</file>